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77" r:id="rId3"/>
    <p:sldId id="278" r:id="rId4"/>
    <p:sldId id="279" r:id="rId5"/>
    <p:sldId id="280" r:id="rId6"/>
    <p:sldId id="288" r:id="rId7"/>
    <p:sldId id="282" r:id="rId8"/>
    <p:sldId id="285" r:id="rId9"/>
    <p:sldId id="274" r:id="rId10"/>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342"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rles Forsythe" userId="586a8da45540fd28" providerId="LiveId" clId="{2D11987E-E09C-49D2-AEDF-1B36BD16AF88}"/>
    <pc:docChg chg="delSld modSld">
      <pc:chgData name="Charles Forsythe" userId="586a8da45540fd28" providerId="LiveId" clId="{2D11987E-E09C-49D2-AEDF-1B36BD16AF88}" dt="2025-07-10T20:48:56.645" v="15" actId="20577"/>
      <pc:docMkLst>
        <pc:docMk/>
      </pc:docMkLst>
      <pc:sldChg chg="modSp mod">
        <pc:chgData name="Charles Forsythe" userId="586a8da45540fd28" providerId="LiveId" clId="{2D11987E-E09C-49D2-AEDF-1B36BD16AF88}" dt="2025-07-10T20:48:56.645" v="15" actId="20577"/>
        <pc:sldMkLst>
          <pc:docMk/>
          <pc:sldMk cId="411014305" sldId="274"/>
        </pc:sldMkLst>
        <pc:graphicFrameChg chg="modGraphic">
          <ac:chgData name="Charles Forsythe" userId="586a8da45540fd28" providerId="LiveId" clId="{2D11987E-E09C-49D2-AEDF-1B36BD16AF88}" dt="2025-07-10T20:48:56.645" v="15" actId="20577"/>
          <ac:graphicFrameMkLst>
            <pc:docMk/>
            <pc:sldMk cId="411014305" sldId="274"/>
            <ac:graphicFrameMk id="5" creationId="{00000000-0000-0000-0000-000000000000}"/>
          </ac:graphicFrameMkLst>
        </pc:graphicFrameChg>
      </pc:sldChg>
      <pc:sldChg chg="del">
        <pc:chgData name="Charles Forsythe" userId="586a8da45540fd28" providerId="LiveId" clId="{2D11987E-E09C-49D2-AEDF-1B36BD16AF88}" dt="2025-07-10T20:43:21.950" v="0" actId="2696"/>
        <pc:sldMkLst>
          <pc:docMk/>
          <pc:sldMk cId="36800647" sldId="286"/>
        </pc:sldMkLst>
      </pc:sldChg>
      <pc:sldChg chg="del">
        <pc:chgData name="Charles Forsythe" userId="586a8da45540fd28" providerId="LiveId" clId="{2D11987E-E09C-49D2-AEDF-1B36BD16AF88}" dt="2025-07-10T20:43:27.417" v="1" actId="2696"/>
        <pc:sldMkLst>
          <pc:docMk/>
          <pc:sldMk cId="2544258608" sldId="28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14CF0C1A-3920-4AA8-938E-CFF3CBF959E9}" type="datetimeFigureOut">
              <a:rPr lang="en-US" smtClean="0"/>
              <a:t>7/10/2025</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5F18072B-AC40-44BF-98F7-33735CF314AB}" type="slidenum">
              <a:rPr lang="en-US" smtClean="0"/>
              <a:t>‹#›</a:t>
            </a:fld>
            <a:endParaRPr lang="en-US"/>
          </a:p>
        </p:txBody>
      </p:sp>
    </p:spTree>
    <p:extLst>
      <p:ext uri="{BB962C8B-B14F-4D97-AF65-F5344CB8AC3E}">
        <p14:creationId xmlns:p14="http://schemas.microsoft.com/office/powerpoint/2010/main" val="2029464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F18072B-AC40-44BF-98F7-33735CF314AB}" type="slidenum">
              <a:rPr lang="en-US" smtClean="0"/>
              <a:t>7</a:t>
            </a:fld>
            <a:endParaRPr lang="en-US"/>
          </a:p>
        </p:txBody>
      </p:sp>
    </p:spTree>
    <p:extLst>
      <p:ext uri="{BB962C8B-B14F-4D97-AF65-F5344CB8AC3E}">
        <p14:creationId xmlns:p14="http://schemas.microsoft.com/office/powerpoint/2010/main" val="24089282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FBAC9B0-259F-4F6E-A8E4-3B4C5E4E153D}"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86D1755E-8B03-4471-A755-14EC2B72894B}" type="slidenum">
              <a:rPr lang="en-US" smtClean="0"/>
              <a:t>‹#›</a:t>
            </a:fld>
            <a:endParaRPr lang="en-US"/>
          </a:p>
        </p:txBody>
      </p:sp>
    </p:spTree>
    <p:extLst>
      <p:ext uri="{BB962C8B-B14F-4D97-AF65-F5344CB8AC3E}">
        <p14:creationId xmlns:p14="http://schemas.microsoft.com/office/powerpoint/2010/main" val="266277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FBAC9B0-259F-4F6E-A8E4-3B4C5E4E153D}" type="datetimeFigureOut">
              <a:rPr lang="en-US" smtClean="0"/>
              <a:t>7/10/2025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86D1755E-8B03-4471-A755-14EC2B72894B}" type="slidenum">
              <a:rPr lang="en-US" smtClean="0"/>
              <a:t>‹#›</a:t>
            </a:fld>
            <a:endParaRPr lang="en-US"/>
          </a:p>
        </p:txBody>
      </p:sp>
    </p:spTree>
    <p:extLst>
      <p:ext uri="{BB962C8B-B14F-4D97-AF65-F5344CB8AC3E}">
        <p14:creationId xmlns:p14="http://schemas.microsoft.com/office/powerpoint/2010/main" val="2059070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FBAC9B0-259F-4F6E-A8E4-3B4C5E4E153D}" type="datetimeFigureOut">
              <a:rPr lang="en-US" smtClean="0"/>
              <a:t>7/10/2025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86D1755E-8B03-4471-A755-14EC2B72894B}" type="slidenum">
              <a:rPr lang="en-US" smtClean="0"/>
              <a:t>‹#›</a:t>
            </a:fld>
            <a:endParaRPr lang="en-US"/>
          </a:p>
        </p:txBody>
      </p:sp>
    </p:spTree>
    <p:extLst>
      <p:ext uri="{BB962C8B-B14F-4D97-AF65-F5344CB8AC3E}">
        <p14:creationId xmlns:p14="http://schemas.microsoft.com/office/powerpoint/2010/main" val="31177476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FBAC9B0-259F-4F6E-A8E4-3B4C5E4E153D}" type="datetimeFigureOut">
              <a:rPr lang="en-US" smtClean="0"/>
              <a:t>7/10/2025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86D1755E-8B03-4471-A755-14EC2B72894B}"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9625170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FBAC9B0-259F-4F6E-A8E4-3B4C5E4E153D}" type="datetimeFigureOut">
              <a:rPr lang="en-US" smtClean="0"/>
              <a:t>7/10/2025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86D1755E-8B03-4471-A755-14EC2B72894B}" type="slidenum">
              <a:rPr lang="en-US" smtClean="0"/>
              <a:t>‹#›</a:t>
            </a:fld>
            <a:endParaRPr lang="en-US"/>
          </a:p>
        </p:txBody>
      </p:sp>
    </p:spTree>
    <p:extLst>
      <p:ext uri="{BB962C8B-B14F-4D97-AF65-F5344CB8AC3E}">
        <p14:creationId xmlns:p14="http://schemas.microsoft.com/office/powerpoint/2010/main" val="1561639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7FBAC9B0-259F-4F6E-A8E4-3B4C5E4E153D}" type="datetimeFigureOut">
              <a:rPr lang="en-US" smtClean="0"/>
              <a:t>7/10/2025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D1755E-8B03-4471-A755-14EC2B72894B}" type="slidenum">
              <a:rPr lang="en-US" smtClean="0"/>
              <a:t>‹#›</a:t>
            </a:fld>
            <a:endParaRPr lang="en-US"/>
          </a:p>
        </p:txBody>
      </p:sp>
    </p:spTree>
    <p:extLst>
      <p:ext uri="{BB962C8B-B14F-4D97-AF65-F5344CB8AC3E}">
        <p14:creationId xmlns:p14="http://schemas.microsoft.com/office/powerpoint/2010/main" val="17859392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7FBAC9B0-259F-4F6E-A8E4-3B4C5E4E153D}" type="datetimeFigureOut">
              <a:rPr lang="en-US" smtClean="0"/>
              <a:t>7/10/2025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D1755E-8B03-4471-A755-14EC2B72894B}" type="slidenum">
              <a:rPr lang="en-US" smtClean="0"/>
              <a:t>‹#›</a:t>
            </a:fld>
            <a:endParaRPr lang="en-US"/>
          </a:p>
        </p:txBody>
      </p:sp>
    </p:spTree>
    <p:extLst>
      <p:ext uri="{BB962C8B-B14F-4D97-AF65-F5344CB8AC3E}">
        <p14:creationId xmlns:p14="http://schemas.microsoft.com/office/powerpoint/2010/main" val="11796238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BAC9B0-259F-4F6E-A8E4-3B4C5E4E153D}"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D1755E-8B03-4471-A755-14EC2B72894B}" type="slidenum">
              <a:rPr lang="en-US" smtClean="0"/>
              <a:t>‹#›</a:t>
            </a:fld>
            <a:endParaRPr lang="en-US"/>
          </a:p>
        </p:txBody>
      </p:sp>
    </p:spTree>
    <p:extLst>
      <p:ext uri="{BB962C8B-B14F-4D97-AF65-F5344CB8AC3E}">
        <p14:creationId xmlns:p14="http://schemas.microsoft.com/office/powerpoint/2010/main" val="16930851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7FBAC9B0-259F-4F6E-A8E4-3B4C5E4E153D}" type="datetimeFigureOut">
              <a:rPr lang="en-US" smtClean="0"/>
              <a:t>7/10/2025</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86D1755E-8B03-4471-A755-14EC2B72894B}" type="slidenum">
              <a:rPr lang="en-US" smtClean="0"/>
              <a:t>‹#›</a:t>
            </a:fld>
            <a:endParaRPr lang="en-US"/>
          </a:p>
        </p:txBody>
      </p:sp>
    </p:spTree>
    <p:extLst>
      <p:ext uri="{BB962C8B-B14F-4D97-AF65-F5344CB8AC3E}">
        <p14:creationId xmlns:p14="http://schemas.microsoft.com/office/powerpoint/2010/main" val="1816629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BAC9B0-259F-4F6E-A8E4-3B4C5E4E153D}"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D1755E-8B03-4471-A755-14EC2B72894B}" type="slidenum">
              <a:rPr lang="en-US" smtClean="0"/>
              <a:t>‹#›</a:t>
            </a:fld>
            <a:endParaRPr lang="en-US"/>
          </a:p>
        </p:txBody>
      </p:sp>
    </p:spTree>
    <p:extLst>
      <p:ext uri="{BB962C8B-B14F-4D97-AF65-F5344CB8AC3E}">
        <p14:creationId xmlns:p14="http://schemas.microsoft.com/office/powerpoint/2010/main" val="1699875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FBAC9B0-259F-4F6E-A8E4-3B4C5E4E153D}"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86D1755E-8B03-4471-A755-14EC2B72894B}" type="slidenum">
              <a:rPr lang="en-US" smtClean="0"/>
              <a:t>‹#›</a:t>
            </a:fld>
            <a:endParaRPr lang="en-US"/>
          </a:p>
        </p:txBody>
      </p:sp>
    </p:spTree>
    <p:extLst>
      <p:ext uri="{BB962C8B-B14F-4D97-AF65-F5344CB8AC3E}">
        <p14:creationId xmlns:p14="http://schemas.microsoft.com/office/powerpoint/2010/main" val="3308425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FBAC9B0-259F-4F6E-A8E4-3B4C5E4E153D}" type="datetimeFigureOut">
              <a:rPr lang="en-US" smtClean="0"/>
              <a:t>7/10/2025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D1755E-8B03-4471-A755-14EC2B72894B}" type="slidenum">
              <a:rPr lang="en-US" smtClean="0"/>
              <a:t>‹#›</a:t>
            </a:fld>
            <a:endParaRPr lang="en-US"/>
          </a:p>
        </p:txBody>
      </p:sp>
    </p:spTree>
    <p:extLst>
      <p:ext uri="{BB962C8B-B14F-4D97-AF65-F5344CB8AC3E}">
        <p14:creationId xmlns:p14="http://schemas.microsoft.com/office/powerpoint/2010/main" val="2225403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FBAC9B0-259F-4F6E-A8E4-3B4C5E4E153D}" type="datetimeFigureOut">
              <a:rPr lang="en-US" smtClean="0"/>
              <a:t>7/10/2025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D1755E-8B03-4471-A755-14EC2B72894B}" type="slidenum">
              <a:rPr lang="en-US" smtClean="0"/>
              <a:t>‹#›</a:t>
            </a:fld>
            <a:endParaRPr lang="en-US"/>
          </a:p>
        </p:txBody>
      </p:sp>
    </p:spTree>
    <p:extLst>
      <p:ext uri="{BB962C8B-B14F-4D97-AF65-F5344CB8AC3E}">
        <p14:creationId xmlns:p14="http://schemas.microsoft.com/office/powerpoint/2010/main" val="4263771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FBAC9B0-259F-4F6E-A8E4-3B4C5E4E153D}" type="datetimeFigureOut">
              <a:rPr lang="en-US" smtClean="0"/>
              <a:t>7/10/2025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D1755E-8B03-4471-A755-14EC2B72894B}" type="slidenum">
              <a:rPr lang="en-US" smtClean="0"/>
              <a:t>‹#›</a:t>
            </a:fld>
            <a:endParaRPr lang="en-US"/>
          </a:p>
        </p:txBody>
      </p:sp>
    </p:spTree>
    <p:extLst>
      <p:ext uri="{BB962C8B-B14F-4D97-AF65-F5344CB8AC3E}">
        <p14:creationId xmlns:p14="http://schemas.microsoft.com/office/powerpoint/2010/main" val="3997659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7FBAC9B0-259F-4F6E-A8E4-3B4C5E4E153D}" type="datetimeFigureOut">
              <a:rPr lang="en-US" smtClean="0"/>
              <a:t>7/10/2025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D1755E-8B03-4471-A755-14EC2B72894B}" type="slidenum">
              <a:rPr lang="en-US" smtClean="0"/>
              <a:t>‹#›</a:t>
            </a:fld>
            <a:endParaRPr lang="en-US"/>
          </a:p>
        </p:txBody>
      </p:sp>
    </p:spTree>
    <p:extLst>
      <p:ext uri="{BB962C8B-B14F-4D97-AF65-F5344CB8AC3E}">
        <p14:creationId xmlns:p14="http://schemas.microsoft.com/office/powerpoint/2010/main" val="3299712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FBAC9B0-259F-4F6E-A8E4-3B4C5E4E153D}" type="datetimeFigureOut">
              <a:rPr lang="en-US" smtClean="0"/>
              <a:t>7/10/2025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D1755E-8B03-4471-A755-14EC2B72894B}" type="slidenum">
              <a:rPr lang="en-US" smtClean="0"/>
              <a:t>‹#›</a:t>
            </a:fld>
            <a:endParaRPr lang="en-US"/>
          </a:p>
        </p:txBody>
      </p:sp>
    </p:spTree>
    <p:extLst>
      <p:ext uri="{BB962C8B-B14F-4D97-AF65-F5344CB8AC3E}">
        <p14:creationId xmlns:p14="http://schemas.microsoft.com/office/powerpoint/2010/main" val="206860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FBAC9B0-259F-4F6E-A8E4-3B4C5E4E153D}" type="datetimeFigureOut">
              <a:rPr lang="en-US" smtClean="0"/>
              <a:t>7/10/2025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D1755E-8B03-4471-A755-14EC2B72894B}" type="slidenum">
              <a:rPr lang="en-US" smtClean="0"/>
              <a:t>‹#›</a:t>
            </a:fld>
            <a:endParaRPr lang="en-US"/>
          </a:p>
        </p:txBody>
      </p:sp>
    </p:spTree>
    <p:extLst>
      <p:ext uri="{BB962C8B-B14F-4D97-AF65-F5344CB8AC3E}">
        <p14:creationId xmlns:p14="http://schemas.microsoft.com/office/powerpoint/2010/main" val="827762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7FBAC9B0-259F-4F6E-A8E4-3B4C5E4E153D}" type="datetimeFigureOut">
              <a:rPr lang="en-US" smtClean="0"/>
              <a:t>7/10/2025</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86D1755E-8B03-4471-A755-14EC2B72894B}" type="slidenum">
              <a:rPr lang="en-US" smtClean="0"/>
              <a:t>‹#›</a:t>
            </a:fld>
            <a:endParaRPr lang="en-US"/>
          </a:p>
        </p:txBody>
      </p:sp>
    </p:spTree>
    <p:extLst>
      <p:ext uri="{BB962C8B-B14F-4D97-AF65-F5344CB8AC3E}">
        <p14:creationId xmlns:p14="http://schemas.microsoft.com/office/powerpoint/2010/main" val="316256987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4.jpeg"/><Relationship Id="rId1" Type="http://schemas.openxmlformats.org/officeDocument/2006/relationships/slideLayout" Target="../slideLayouts/slideLayout5.xml"/><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4.jpeg"/><Relationship Id="rId1" Type="http://schemas.openxmlformats.org/officeDocument/2006/relationships/slideLayout" Target="../slideLayouts/slideLayout5.xm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15.jpeg"/><Relationship Id="rId5" Type="http://schemas.openxmlformats.org/officeDocument/2006/relationships/image" Target="../media/image14.jpeg"/><Relationship Id="rId4" Type="http://schemas.openxmlformats.org/officeDocument/2006/relationships/image" Target="../media/image13.jpeg"/></Relationships>
</file>

<file path=ppt/slides/_rels/slide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mailto:officecity@gmail.com" TargetMode="External"/><Relationship Id="rId1" Type="http://schemas.openxmlformats.org/officeDocument/2006/relationships/slideLayout" Target="../slideLayouts/slideLayout2.xml"/><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B447C-72B8-4688-B6C9-5C370FE65281}"/>
              </a:ext>
            </a:extLst>
          </p:cNvPr>
          <p:cNvSpPr>
            <a:spLocks noGrp="1"/>
          </p:cNvSpPr>
          <p:nvPr>
            <p:ph type="ctrTitle"/>
          </p:nvPr>
        </p:nvSpPr>
        <p:spPr/>
        <p:txBody>
          <a:bodyPr/>
          <a:lstStyle/>
          <a:p>
            <a:r>
              <a:rPr lang="en-US" dirty="0"/>
              <a:t> </a:t>
            </a:r>
          </a:p>
        </p:txBody>
      </p:sp>
      <p:sp>
        <p:nvSpPr>
          <p:cNvPr id="3" name="Subtitle 2">
            <a:extLst>
              <a:ext uri="{FF2B5EF4-FFF2-40B4-BE49-F238E27FC236}">
                <a16:creationId xmlns:a16="http://schemas.microsoft.com/office/drawing/2014/main" id="{E341259D-CA44-461A-AAFA-26DF88373A91}"/>
              </a:ext>
            </a:extLst>
          </p:cNvPr>
          <p:cNvSpPr>
            <a:spLocks noGrp="1"/>
          </p:cNvSpPr>
          <p:nvPr>
            <p:ph type="subTitle" idx="1"/>
          </p:nvPr>
        </p:nvSpPr>
        <p:spPr>
          <a:xfrm>
            <a:off x="680322" y="4394038"/>
            <a:ext cx="8144134" cy="1188720"/>
          </a:xfrm>
        </p:spPr>
        <p:txBody>
          <a:bodyPr/>
          <a:lstStyle/>
          <a:p>
            <a:r>
              <a:rPr lang="en-US" dirty="0">
                <a:latin typeface="Arial" panose="020B0604020202020204" pitchFamily="34" charset="0"/>
                <a:cs typeface="Arial" panose="020B0604020202020204" pitchFamily="34" charset="0"/>
              </a:rPr>
              <a:t>from Office City </a:t>
            </a:r>
            <a:endParaRPr lang="en-US" dirty="0">
              <a:solidFill>
                <a:srgbClr val="FFC000"/>
              </a:solidFill>
              <a:latin typeface="Arial" panose="020B0604020202020204" pitchFamily="34" charset="0"/>
              <a:cs typeface="Arial" panose="020B0604020202020204" pitchFamily="34" charset="0"/>
            </a:endParaRPr>
          </a:p>
          <a:p>
            <a:endParaRPr lang="en-US" dirty="0"/>
          </a:p>
        </p:txBody>
      </p:sp>
      <p:pic>
        <p:nvPicPr>
          <p:cNvPr id="4" name="Picture 3" descr="http://www.jalone.com/sitebuildercontent/sitebuilderpictures/prestige.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72462" y="2733709"/>
            <a:ext cx="4754880" cy="1280160"/>
          </a:xfrm>
          <a:prstGeom prst="rect">
            <a:avLst/>
          </a:prstGeom>
          <a:noFill/>
          <a:ln>
            <a:noFill/>
          </a:ln>
        </p:spPr>
      </p:pic>
    </p:spTree>
    <p:extLst>
      <p:ext uri="{BB962C8B-B14F-4D97-AF65-F5344CB8AC3E}">
        <p14:creationId xmlns:p14="http://schemas.microsoft.com/office/powerpoint/2010/main" val="2287976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69D85-6607-44CF-9E75-11CB8DB7951C}"/>
              </a:ext>
            </a:extLst>
          </p:cNvPr>
          <p:cNvSpPr>
            <a:spLocks noGrp="1"/>
          </p:cNvSpPr>
          <p:nvPr>
            <p:ph type="title"/>
          </p:nvPr>
        </p:nvSpPr>
        <p:spPr/>
        <p:txBody>
          <a:bodyPr>
            <a:normAutofit fontScale="90000"/>
          </a:bodyPr>
          <a:lstStyle/>
          <a:p>
            <a:r>
              <a:rPr lang="en-US" dirty="0"/>
              <a:t>				         										    </a:t>
            </a:r>
            <a:r>
              <a:rPr lang="en-US" dirty="0">
                <a:solidFill>
                  <a:srgbClr val="FFFF00"/>
                </a:solidFill>
              </a:rPr>
              <a:t>Bond &amp; Thermal Rolls</a:t>
            </a:r>
            <a:br>
              <a:rPr lang="en-US" dirty="0"/>
            </a:br>
            <a:endParaRPr lang="en-US" dirty="0"/>
          </a:p>
        </p:txBody>
      </p:sp>
      <p:sp>
        <p:nvSpPr>
          <p:cNvPr id="3" name="Text Placeholder 2">
            <a:extLst>
              <a:ext uri="{FF2B5EF4-FFF2-40B4-BE49-F238E27FC236}">
                <a16:creationId xmlns:a16="http://schemas.microsoft.com/office/drawing/2014/main" id="{29A51326-996B-488A-B143-9C77ED2F4CEF}"/>
              </a:ext>
            </a:extLst>
          </p:cNvPr>
          <p:cNvSpPr>
            <a:spLocks noGrp="1"/>
          </p:cNvSpPr>
          <p:nvPr>
            <p:ph type="body" idx="1"/>
          </p:nvPr>
        </p:nvSpPr>
        <p:spPr/>
        <p:txBody>
          <a:bodyPr>
            <a:normAutofit/>
          </a:bodyPr>
          <a:lstStyle/>
          <a:p>
            <a:r>
              <a:rPr lang="en-US" sz="2000" dirty="0">
                <a:solidFill>
                  <a:srgbClr val="FFC000"/>
                </a:solidFill>
                <a:latin typeface="Arial" panose="020B0604020202020204" pitchFamily="34" charset="0"/>
                <a:cs typeface="Arial" panose="020B0604020202020204" pitchFamily="34" charset="0"/>
              </a:rPr>
              <a:t>  </a:t>
            </a:r>
            <a:r>
              <a:rPr lang="en-US" sz="2000" dirty="0">
                <a:solidFill>
                  <a:srgbClr val="FFFF00"/>
                </a:solidFill>
                <a:latin typeface="Arial" panose="020B0604020202020204" pitchFamily="34" charset="0"/>
                <a:cs typeface="Arial" panose="020B0604020202020204" pitchFamily="34" charset="0"/>
              </a:rPr>
              <a:t>100% Satisfaction Guaranteed</a:t>
            </a:r>
          </a:p>
        </p:txBody>
      </p:sp>
      <p:sp>
        <p:nvSpPr>
          <p:cNvPr id="5" name="Text Placeholder 4">
            <a:extLst>
              <a:ext uri="{FF2B5EF4-FFF2-40B4-BE49-F238E27FC236}">
                <a16:creationId xmlns:a16="http://schemas.microsoft.com/office/drawing/2014/main" id="{39AE9894-B157-4F21-A922-7731885F639B}"/>
              </a:ext>
            </a:extLst>
          </p:cNvPr>
          <p:cNvSpPr>
            <a:spLocks noGrp="1"/>
          </p:cNvSpPr>
          <p:nvPr>
            <p:ph type="body" sz="quarter" idx="3"/>
          </p:nvPr>
        </p:nvSpPr>
        <p:spPr/>
        <p:txBody>
          <a:bodyPr>
            <a:normAutofit fontScale="92500" lnSpcReduction="10000"/>
          </a:bodyPr>
          <a:lstStyle/>
          <a:p>
            <a:r>
              <a:rPr lang="en-US" b="0" dirty="0"/>
              <a:t>						</a:t>
            </a:r>
            <a:endParaRPr lang="en-US" dirty="0"/>
          </a:p>
        </p:txBody>
      </p:sp>
      <p:sp>
        <p:nvSpPr>
          <p:cNvPr id="6" name="Content Placeholder 5">
            <a:extLst>
              <a:ext uri="{FF2B5EF4-FFF2-40B4-BE49-F238E27FC236}">
                <a16:creationId xmlns:a16="http://schemas.microsoft.com/office/drawing/2014/main" id="{4EDF7ACE-A9C6-460E-AF81-0392AABB05EE}"/>
              </a:ext>
            </a:extLst>
          </p:cNvPr>
          <p:cNvSpPr>
            <a:spLocks noGrp="1"/>
          </p:cNvSpPr>
          <p:nvPr>
            <p:ph sz="quarter" idx="4"/>
          </p:nvPr>
        </p:nvSpPr>
        <p:spPr/>
        <p:txBody>
          <a:bodyPr>
            <a:normAutofit fontScale="85000" lnSpcReduction="20000"/>
          </a:bodyPr>
          <a:lstStyle/>
          <a:p>
            <a:r>
              <a:rPr lang="en-US" dirty="0"/>
              <a:t>Bond</a:t>
            </a:r>
          </a:p>
          <a:p>
            <a:r>
              <a:rPr lang="en-US" dirty="0"/>
              <a:t>Thermal</a:t>
            </a:r>
          </a:p>
          <a:p>
            <a:r>
              <a:rPr lang="en-US" dirty="0"/>
              <a:t>2-Ply Carbonless (White/Canary) (White/White)</a:t>
            </a:r>
          </a:p>
          <a:p>
            <a:r>
              <a:rPr lang="en-US" dirty="0"/>
              <a:t>3-Ply Carbonless (White/Canary/Pink)</a:t>
            </a:r>
          </a:p>
          <a:p>
            <a:r>
              <a:rPr lang="en-US" dirty="0"/>
              <a:t>ATM Rolls (Bond/Thermal/Heavyweight)</a:t>
            </a:r>
          </a:p>
          <a:p>
            <a:r>
              <a:rPr lang="en-US" dirty="0" err="1"/>
              <a:t>Verifone</a:t>
            </a:r>
            <a:r>
              <a:rPr lang="en-US" dirty="0"/>
              <a:t> Kits</a:t>
            </a:r>
          </a:p>
          <a:p>
            <a:endParaRPr lang="en-US" dirty="0"/>
          </a:p>
        </p:txBody>
      </p:sp>
      <p:pic>
        <p:nvPicPr>
          <p:cNvPr id="7" name="Picture 6" descr="http://www.jalone.com/sitebuildercontent/sitebuilderpictures/prestige.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5790" y="882217"/>
            <a:ext cx="3566160" cy="822960"/>
          </a:xfrm>
          <a:prstGeom prst="rect">
            <a:avLst/>
          </a:prstGeom>
          <a:noFill/>
          <a:ln>
            <a:noFill/>
          </a:ln>
        </p:spPr>
      </p:pic>
      <p:pic>
        <p:nvPicPr>
          <p:cNvPr id="8" name="Content Placeholder 7" descr="PM Company : Perfection Paper rolls"/>
          <p:cNvPicPr>
            <a:picLocks noGrp="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1115790" y="3294377"/>
            <a:ext cx="3749040" cy="2377440"/>
          </a:xfrm>
          <a:prstGeom prst="rect">
            <a:avLst/>
          </a:prstGeom>
          <a:noFill/>
          <a:ln>
            <a:noFill/>
          </a:ln>
        </p:spPr>
      </p:pic>
    </p:spTree>
    <p:extLst>
      <p:ext uri="{BB962C8B-B14F-4D97-AF65-F5344CB8AC3E}">
        <p14:creationId xmlns:p14="http://schemas.microsoft.com/office/powerpoint/2010/main" val="46576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6261C-D793-40F5-8EEF-6BDF9EACE79C}"/>
              </a:ext>
            </a:extLst>
          </p:cNvPr>
          <p:cNvSpPr>
            <a:spLocks noGrp="1"/>
          </p:cNvSpPr>
          <p:nvPr>
            <p:ph type="title"/>
          </p:nvPr>
        </p:nvSpPr>
        <p:spPr/>
        <p:txBody>
          <a:bodyPr>
            <a:normAutofit fontScale="90000"/>
          </a:bodyPr>
          <a:lstStyle/>
          <a:p>
            <a:r>
              <a:rPr lang="en-US" dirty="0"/>
              <a:t>                                                 					                                      </a:t>
            </a:r>
            <a:r>
              <a:rPr lang="en-US" dirty="0">
                <a:solidFill>
                  <a:srgbClr val="FFFF00"/>
                </a:solidFill>
              </a:rPr>
              <a:t>Computer Paper</a:t>
            </a:r>
            <a:br>
              <a:rPr lang="en-US" dirty="0"/>
            </a:br>
            <a:endParaRPr lang="en-US" dirty="0"/>
          </a:p>
        </p:txBody>
      </p:sp>
      <p:sp>
        <p:nvSpPr>
          <p:cNvPr id="3" name="Content Placeholder 2">
            <a:extLst>
              <a:ext uri="{FF2B5EF4-FFF2-40B4-BE49-F238E27FC236}">
                <a16:creationId xmlns:a16="http://schemas.microsoft.com/office/drawing/2014/main" id="{7B56AEFF-AED9-48BE-9473-4593FFFDAC82}"/>
              </a:ext>
            </a:extLst>
          </p:cNvPr>
          <p:cNvSpPr>
            <a:spLocks noGrp="1"/>
          </p:cNvSpPr>
          <p:nvPr>
            <p:ph idx="1"/>
          </p:nvPr>
        </p:nvSpPr>
        <p:spPr>
          <a:xfrm>
            <a:off x="485423" y="2336801"/>
            <a:ext cx="1772356" cy="3599388"/>
          </a:xfrm>
        </p:spPr>
        <p:txBody>
          <a:bodyPr>
            <a:normAutofit fontScale="32500" lnSpcReduction="20000"/>
          </a:bodyPr>
          <a:lstStyle/>
          <a:p>
            <a:pPr marL="0" indent="0">
              <a:buNone/>
            </a:pPr>
            <a:r>
              <a:rPr lang="en-US" sz="3400" dirty="0">
                <a:solidFill>
                  <a:srgbClr val="FFFF00"/>
                </a:solidFill>
                <a:latin typeface="Arial Black" panose="020B0A04020102020204" pitchFamily="34" charset="0"/>
              </a:rPr>
              <a:t>Grade</a:t>
            </a:r>
          </a:p>
          <a:p>
            <a:pPr lvl="0"/>
            <a:r>
              <a:rPr lang="en-US" sz="3400" b="1" dirty="0"/>
              <a:t>Bond</a:t>
            </a:r>
          </a:p>
          <a:p>
            <a:pPr lvl="0"/>
            <a:r>
              <a:rPr lang="en-US" sz="3400" b="1" dirty="0"/>
              <a:t>Carbon Interleave</a:t>
            </a:r>
          </a:p>
          <a:p>
            <a:pPr lvl="0"/>
            <a:r>
              <a:rPr lang="en-US" sz="3400" b="1" dirty="0"/>
              <a:t> Premium Carbonless</a:t>
            </a:r>
          </a:p>
          <a:p>
            <a:pPr marL="0" indent="0">
              <a:buNone/>
            </a:pPr>
            <a:r>
              <a:rPr lang="en-US" sz="3400" b="1" dirty="0">
                <a:solidFill>
                  <a:srgbClr val="FFFF00"/>
                </a:solidFill>
                <a:latin typeface="Arial" panose="020B0604020202020204" pitchFamily="34" charset="0"/>
                <a:cs typeface="Arial" panose="020B0604020202020204" pitchFamily="34" charset="0"/>
              </a:rPr>
              <a:t>Format</a:t>
            </a:r>
          </a:p>
          <a:p>
            <a:pPr lvl="0"/>
            <a:r>
              <a:rPr lang="en-US" sz="3400" b="1" dirty="0"/>
              <a:t>Blank</a:t>
            </a:r>
          </a:p>
          <a:p>
            <a:pPr lvl="0"/>
            <a:r>
              <a:rPr lang="en-US" sz="3400" b="1" dirty="0"/>
              <a:t>1/2" Green Bar</a:t>
            </a:r>
          </a:p>
          <a:p>
            <a:pPr lvl="0"/>
            <a:r>
              <a:rPr lang="en-US" sz="3400" b="1" dirty="0"/>
              <a:t>1/2" Blue Bar</a:t>
            </a:r>
          </a:p>
          <a:p>
            <a:pPr lvl="0"/>
            <a:r>
              <a:rPr lang="en-US" sz="3400" b="1" dirty="0"/>
              <a:t>1/6" Green Bar</a:t>
            </a:r>
          </a:p>
          <a:p>
            <a:pPr lvl="0"/>
            <a:r>
              <a:rPr lang="en-US" sz="3400" b="1" dirty="0"/>
              <a:t>1/8" Green Bar</a:t>
            </a:r>
          </a:p>
          <a:p>
            <a:pPr marL="0" indent="0">
              <a:buNone/>
            </a:pPr>
            <a:r>
              <a:rPr lang="en-US" sz="3400" b="1" dirty="0">
                <a:solidFill>
                  <a:srgbClr val="FFFF00"/>
                </a:solidFill>
                <a:latin typeface="Arial" panose="020B0604020202020204" pitchFamily="34" charset="0"/>
                <a:cs typeface="Arial" panose="020B0604020202020204" pitchFamily="34" charset="0"/>
              </a:rPr>
              <a:t>Weight</a:t>
            </a:r>
          </a:p>
          <a:p>
            <a:pPr lvl="0"/>
            <a:r>
              <a:rPr lang="en-US" sz="3400" b="1" dirty="0"/>
              <a:t>15#</a:t>
            </a:r>
          </a:p>
          <a:p>
            <a:pPr lvl="0"/>
            <a:r>
              <a:rPr lang="en-US" sz="3400" b="1" dirty="0"/>
              <a:t>18#</a:t>
            </a:r>
          </a:p>
          <a:p>
            <a:pPr lvl="0"/>
            <a:r>
              <a:rPr lang="en-US" sz="3400" b="1" dirty="0"/>
              <a:t>20#</a:t>
            </a:r>
          </a:p>
          <a:p>
            <a:pPr lvl="0"/>
            <a:endParaRPr lang="en-US" sz="3400" dirty="0"/>
          </a:p>
          <a:p>
            <a:endParaRPr lang="en-US" dirty="0"/>
          </a:p>
        </p:txBody>
      </p:sp>
      <p:pic>
        <p:nvPicPr>
          <p:cNvPr id="4" name="Picture 3" descr="http://www.jalone.com/sitebuildercontent/sitebuilderpictures/prestige.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06350" y="851080"/>
            <a:ext cx="3566160" cy="822960"/>
          </a:xfrm>
          <a:prstGeom prst="rect">
            <a:avLst/>
          </a:prstGeom>
          <a:noFill/>
          <a:ln>
            <a:noFill/>
          </a:ln>
        </p:spPr>
      </p:pic>
      <p:pic>
        <p:nvPicPr>
          <p:cNvPr id="5" name="Picture 4" descr="http://www.gokdm.com/stockForm.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02319" y="2673455"/>
            <a:ext cx="4572000" cy="2926080"/>
          </a:xfrm>
          <a:prstGeom prst="rect">
            <a:avLst/>
          </a:prstGeom>
          <a:noFill/>
          <a:ln>
            <a:noFill/>
          </a:ln>
        </p:spPr>
      </p:pic>
      <p:sp>
        <p:nvSpPr>
          <p:cNvPr id="6" name="Rectangle 5"/>
          <p:cNvSpPr/>
          <p:nvPr/>
        </p:nvSpPr>
        <p:spPr>
          <a:xfrm>
            <a:off x="5794872" y="751344"/>
            <a:ext cx="3349128" cy="646331"/>
          </a:xfrm>
          <a:prstGeom prst="rect">
            <a:avLst/>
          </a:prstGeom>
        </p:spPr>
        <p:txBody>
          <a:bodyPr wrap="square">
            <a:spAutoFit/>
          </a:bodyPr>
          <a:lstStyle/>
          <a:p>
            <a:br>
              <a:rPr lang="en-US" dirty="0"/>
            </a:br>
            <a:endParaRPr lang="en-US" dirty="0"/>
          </a:p>
        </p:txBody>
      </p:sp>
      <p:pic>
        <p:nvPicPr>
          <p:cNvPr id="8" name="Picture 7" descr="http://www.tstimpreso.com/files/UNV15703_1_1_0_0.JPG"/>
          <p:cNvPicPr/>
          <p:nvPr/>
        </p:nvPicPr>
        <p:blipFill>
          <a:blip r:embed="rId4">
            <a:extLst>
              <a:ext uri="{28A0092B-C50C-407E-A947-70E740481C1C}">
                <a14:useLocalDpi xmlns:a14="http://schemas.microsoft.com/office/drawing/2010/main" val="0"/>
              </a:ext>
            </a:extLst>
          </a:blip>
          <a:srcRect/>
          <a:stretch>
            <a:fillRect/>
          </a:stretch>
        </p:blipFill>
        <p:spPr bwMode="auto">
          <a:xfrm>
            <a:off x="8340816" y="3130655"/>
            <a:ext cx="2468880" cy="2011680"/>
          </a:xfrm>
          <a:prstGeom prst="rect">
            <a:avLst/>
          </a:prstGeom>
          <a:noFill/>
          <a:ln>
            <a:noFill/>
          </a:ln>
        </p:spPr>
      </p:pic>
    </p:spTree>
    <p:extLst>
      <p:ext uri="{BB962C8B-B14F-4D97-AF65-F5344CB8AC3E}">
        <p14:creationId xmlns:p14="http://schemas.microsoft.com/office/powerpoint/2010/main" val="2726088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DBBDB-B8A1-46B8-8CA6-C9FB6F61FB5B}"/>
              </a:ext>
            </a:extLst>
          </p:cNvPr>
          <p:cNvSpPr>
            <a:spLocks noGrp="1"/>
          </p:cNvSpPr>
          <p:nvPr>
            <p:ph type="title"/>
          </p:nvPr>
        </p:nvSpPr>
        <p:spPr/>
        <p:txBody>
          <a:bodyPr>
            <a:normAutofit fontScale="90000"/>
          </a:bodyPr>
          <a:lstStyle/>
          <a:p>
            <a:r>
              <a:rPr lang="en-US" dirty="0"/>
              <a:t>																</a:t>
            </a:r>
            <a:r>
              <a:rPr lang="en-US" dirty="0">
                <a:solidFill>
                  <a:srgbClr val="FFFF00"/>
                </a:solidFill>
              </a:rPr>
              <a:t>Copy Paper</a:t>
            </a:r>
            <a:br>
              <a:rPr lang="en-US" dirty="0"/>
            </a:br>
            <a:endParaRPr lang="en-US" dirty="0"/>
          </a:p>
        </p:txBody>
      </p:sp>
      <p:sp>
        <p:nvSpPr>
          <p:cNvPr id="3" name="Text Placeholder 2">
            <a:extLst>
              <a:ext uri="{FF2B5EF4-FFF2-40B4-BE49-F238E27FC236}">
                <a16:creationId xmlns:a16="http://schemas.microsoft.com/office/drawing/2014/main" id="{6EB78A06-C765-425D-9648-0FA932B6D1DF}"/>
              </a:ext>
            </a:extLst>
          </p:cNvPr>
          <p:cNvSpPr>
            <a:spLocks noGrp="1"/>
          </p:cNvSpPr>
          <p:nvPr>
            <p:ph type="body" idx="1"/>
          </p:nvPr>
        </p:nvSpPr>
        <p:spPr/>
        <p:txBody>
          <a:bodyPr/>
          <a:lstStyle/>
          <a:p>
            <a:r>
              <a:rPr lang="en-US" dirty="0"/>
              <a:t>         </a:t>
            </a:r>
            <a:r>
              <a:rPr lang="en-US" dirty="0">
                <a:solidFill>
                  <a:srgbClr val="FFC000"/>
                </a:solidFill>
                <a:latin typeface="Arial" panose="020B0604020202020204" pitchFamily="34" charset="0"/>
                <a:cs typeface="Arial" panose="020B0604020202020204" pitchFamily="34" charset="0"/>
              </a:rPr>
              <a:t>Bright White </a:t>
            </a:r>
          </a:p>
        </p:txBody>
      </p:sp>
      <p:sp>
        <p:nvSpPr>
          <p:cNvPr id="5" name="Text Placeholder 4">
            <a:extLst>
              <a:ext uri="{FF2B5EF4-FFF2-40B4-BE49-F238E27FC236}">
                <a16:creationId xmlns:a16="http://schemas.microsoft.com/office/drawing/2014/main" id="{C53B2772-0DA4-4ADD-AC4F-F346EBE3EF2A}"/>
              </a:ext>
            </a:extLst>
          </p:cNvPr>
          <p:cNvSpPr>
            <a:spLocks noGrp="1"/>
          </p:cNvSpPr>
          <p:nvPr>
            <p:ph type="body" sz="quarter" idx="3"/>
          </p:nvPr>
        </p:nvSpPr>
        <p:spPr/>
        <p:txBody>
          <a:bodyPr/>
          <a:lstStyle/>
          <a:p>
            <a:r>
              <a:rPr lang="en-US" dirty="0"/>
              <a:t>         </a:t>
            </a:r>
            <a:r>
              <a:rPr lang="en-US" dirty="0">
                <a:solidFill>
                  <a:srgbClr val="FFC000"/>
                </a:solidFill>
                <a:latin typeface="Arial" panose="020B0604020202020204" pitchFamily="34" charset="0"/>
                <a:cs typeface="Arial" panose="020B0604020202020204" pitchFamily="34" charset="0"/>
              </a:rPr>
              <a:t>Assorted Colors</a:t>
            </a:r>
          </a:p>
        </p:txBody>
      </p:sp>
      <p:pic>
        <p:nvPicPr>
          <p:cNvPr id="7" name="Picture 6" descr="http://www.jalone.com/sitebuildercontent/sitebuilderpictures/prestige.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06350" y="851080"/>
            <a:ext cx="3566160" cy="822960"/>
          </a:xfrm>
          <a:prstGeom prst="rect">
            <a:avLst/>
          </a:prstGeom>
          <a:noFill/>
          <a:ln>
            <a:noFill/>
          </a:ln>
        </p:spPr>
      </p:pic>
      <p:pic>
        <p:nvPicPr>
          <p:cNvPr id="8" name="Content Placeholder 7" descr="http://ih.constantcontact.com/fs072/1102816912567/img/17.jpg?a=1110908366664"/>
          <p:cNvPicPr>
            <a:picLocks noGrp="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bwMode="auto">
          <a:xfrm>
            <a:off x="1616877" y="3115906"/>
            <a:ext cx="3566160" cy="3108960"/>
          </a:xfrm>
          <a:prstGeom prst="rect">
            <a:avLst/>
          </a:prstGeom>
          <a:noFill/>
          <a:ln>
            <a:noFill/>
          </a:ln>
        </p:spPr>
      </p:pic>
      <p:pic>
        <p:nvPicPr>
          <p:cNvPr id="1028" name="Picture 4" descr="https://i5.walmartimages.com/asr/bd5da564-47e6-4634-8499-cb9feafba105_1.2226ee644efced8730855e75a638c71d.jpeg?odnHeight=450&amp;odnWidth=450&amp;odnBg=FFFFFF"/>
          <p:cNvPicPr>
            <a:picLocks noGrp="1" noChangeAspect="1" noChangeArrowheads="1"/>
          </p:cNvPicPr>
          <p:nvPr>
            <p:ph sz="quarter" idx="4"/>
          </p:nvPr>
        </p:nvPicPr>
        <p:blipFill>
          <a:blip r:embed="rId4">
            <a:extLst>
              <a:ext uri="{28A0092B-C50C-407E-A947-70E740481C1C}">
                <a14:useLocalDpi xmlns:a14="http://schemas.microsoft.com/office/drawing/2010/main" val="0"/>
              </a:ext>
            </a:extLst>
          </a:blip>
          <a:srcRect/>
          <a:stretch>
            <a:fillRect/>
          </a:stretch>
        </p:blipFill>
        <p:spPr bwMode="auto">
          <a:xfrm>
            <a:off x="6604604" y="3115906"/>
            <a:ext cx="3428396" cy="31194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8084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FDBAF-CD42-4248-BB9A-258148E803DD}"/>
              </a:ext>
            </a:extLst>
          </p:cNvPr>
          <p:cNvSpPr>
            <a:spLocks noGrp="1"/>
          </p:cNvSpPr>
          <p:nvPr>
            <p:ph type="title"/>
          </p:nvPr>
        </p:nvSpPr>
        <p:spPr/>
        <p:txBody>
          <a:bodyPr>
            <a:normAutofit fontScale="90000"/>
          </a:bodyPr>
          <a:lstStyle/>
          <a:p>
            <a:r>
              <a:rPr lang="en-US" dirty="0">
                <a:solidFill>
                  <a:srgbClr val="FFFF00"/>
                </a:solidFill>
              </a:rPr>
              <a:t>                                        </a:t>
            </a:r>
            <a:br>
              <a:rPr lang="en-US" dirty="0">
                <a:solidFill>
                  <a:srgbClr val="FFFF00"/>
                </a:solidFill>
              </a:rPr>
            </a:br>
            <a:r>
              <a:rPr lang="en-US" dirty="0">
                <a:solidFill>
                  <a:srgbClr val="FFFF00"/>
                </a:solidFill>
              </a:rPr>
              <a:t>                                          Printer Laser Labels</a:t>
            </a:r>
            <a:br>
              <a:rPr lang="en-US" dirty="0"/>
            </a:br>
            <a:endParaRPr lang="en-US" dirty="0"/>
          </a:p>
        </p:txBody>
      </p:sp>
      <p:sp>
        <p:nvSpPr>
          <p:cNvPr id="3" name="Text Placeholder 2">
            <a:extLst>
              <a:ext uri="{FF2B5EF4-FFF2-40B4-BE49-F238E27FC236}">
                <a16:creationId xmlns:a16="http://schemas.microsoft.com/office/drawing/2014/main" id="{6357DC58-65E9-4C15-98BD-97A3B28E21FB}"/>
              </a:ext>
            </a:extLst>
          </p:cNvPr>
          <p:cNvSpPr>
            <a:spLocks noGrp="1"/>
          </p:cNvSpPr>
          <p:nvPr>
            <p:ph type="body" idx="1"/>
          </p:nvPr>
        </p:nvSpPr>
        <p:spPr/>
        <p:txBody>
          <a:bodyPr/>
          <a:lstStyle/>
          <a:p>
            <a:r>
              <a:rPr lang="en-US" b="0" i="1" dirty="0"/>
              <a:t> </a:t>
            </a:r>
            <a:endParaRPr lang="en-US" dirty="0"/>
          </a:p>
        </p:txBody>
      </p:sp>
      <p:sp>
        <p:nvSpPr>
          <p:cNvPr id="5" name="Text Placeholder 4">
            <a:extLst>
              <a:ext uri="{FF2B5EF4-FFF2-40B4-BE49-F238E27FC236}">
                <a16:creationId xmlns:a16="http://schemas.microsoft.com/office/drawing/2014/main" id="{04D79E22-AE86-4A2A-A6B4-17F6D34C3D4E}"/>
              </a:ext>
            </a:extLst>
          </p:cNvPr>
          <p:cNvSpPr>
            <a:spLocks noGrp="1"/>
          </p:cNvSpPr>
          <p:nvPr>
            <p:ph type="body" sz="quarter" idx="3"/>
          </p:nvPr>
        </p:nvSpPr>
        <p:spPr/>
        <p:txBody>
          <a:bodyPr/>
          <a:lstStyle/>
          <a:p>
            <a:r>
              <a:rPr lang="en-US" dirty="0"/>
              <a:t>       </a:t>
            </a:r>
            <a:r>
              <a:rPr lang="en-US" dirty="0">
                <a:solidFill>
                  <a:srgbClr val="FFFF00"/>
                </a:solidFill>
              </a:rPr>
              <a:t>The Best Sizes</a:t>
            </a:r>
          </a:p>
        </p:txBody>
      </p:sp>
      <p:sp>
        <p:nvSpPr>
          <p:cNvPr id="6" name="Content Placeholder 5">
            <a:extLst>
              <a:ext uri="{FF2B5EF4-FFF2-40B4-BE49-F238E27FC236}">
                <a16:creationId xmlns:a16="http://schemas.microsoft.com/office/drawing/2014/main" id="{ED4421E7-4536-465D-866E-204A6244D8AD}"/>
              </a:ext>
            </a:extLst>
          </p:cNvPr>
          <p:cNvSpPr>
            <a:spLocks noGrp="1"/>
          </p:cNvSpPr>
          <p:nvPr>
            <p:ph sz="quarter" idx="4"/>
          </p:nvPr>
        </p:nvSpPr>
        <p:spPr/>
        <p:txBody>
          <a:bodyPr>
            <a:noAutofit/>
          </a:bodyPr>
          <a:lstStyle/>
          <a:p>
            <a:endParaRPr lang="en-US" sz="1600" dirty="0"/>
          </a:p>
        </p:txBody>
      </p:sp>
      <p:pic>
        <p:nvPicPr>
          <p:cNvPr id="7" name="Picture 6" descr="http://www.jalone.com/sitebuildercontent/sitebuilderpictures/prestige.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6602" y="851080"/>
            <a:ext cx="3566160" cy="822960"/>
          </a:xfrm>
          <a:prstGeom prst="rect">
            <a:avLst/>
          </a:prstGeom>
          <a:noFill/>
          <a:ln>
            <a:noFill/>
          </a:ln>
        </p:spPr>
      </p:pic>
      <p:pic>
        <p:nvPicPr>
          <p:cNvPr id="3074" name="Picture 2" descr="http://content.etilize.com/Line-Art/1014387752.jpg"/>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5594123" y="3028948"/>
            <a:ext cx="4700059" cy="3017520"/>
          </a:xfrm>
          <a:prstGeom prst="rect">
            <a:avLst/>
          </a:prstGeom>
          <a:noFill/>
          <a:extLst>
            <a:ext uri="{909E8E84-426E-40DD-AFC4-6F175D3DCCD1}">
              <a14:hiddenFill xmlns:a14="http://schemas.microsoft.com/office/drawing/2010/main">
                <a:solidFill>
                  <a:srgbClr val="FFFFFF"/>
                </a:solidFill>
              </a14:hiddenFill>
            </a:ext>
          </a:extLst>
        </p:spPr>
      </p:pic>
      <p:pic>
        <p:nvPicPr>
          <p:cNvPr id="7170" name="Picture 2" descr="https://drugpackage.com/wp-content/uploads/Laser-Labels.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1432" y="3319461"/>
            <a:ext cx="3616500" cy="2011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560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B09B7-480C-4568-9EAC-20A5DC53D4A8}"/>
              </a:ext>
            </a:extLst>
          </p:cNvPr>
          <p:cNvSpPr>
            <a:spLocks noGrp="1"/>
          </p:cNvSpPr>
          <p:nvPr>
            <p:ph type="title"/>
          </p:nvPr>
        </p:nvSpPr>
        <p:spPr>
          <a:xfrm>
            <a:off x="571745" y="779544"/>
            <a:ext cx="9613863" cy="1080937"/>
          </a:xfrm>
        </p:spPr>
        <p:txBody>
          <a:bodyPr>
            <a:normAutofit fontScale="90000"/>
          </a:bodyPr>
          <a:lstStyle/>
          <a:p>
            <a:br>
              <a:rPr lang="en-US" dirty="0"/>
            </a:br>
            <a:r>
              <a:rPr lang="en-US" dirty="0">
                <a:solidFill>
                  <a:srgbClr val="FFFF00"/>
                </a:solidFill>
                <a:latin typeface="Arial" panose="020B0604020202020204" pitchFamily="34" charset="0"/>
                <a:cs typeface="Arial" panose="020B0604020202020204" pitchFamily="34" charset="0"/>
              </a:rPr>
              <a:t>                                      </a:t>
            </a:r>
            <a:r>
              <a:rPr lang="en-US" dirty="0">
                <a:solidFill>
                  <a:srgbClr val="FFFF00"/>
                </a:solidFill>
              </a:rPr>
              <a:t>Extra Strength </a:t>
            </a:r>
            <a:r>
              <a:rPr lang="en-US" dirty="0">
                <a:solidFill>
                  <a:srgbClr val="FFFF00"/>
                </a:solidFill>
                <a:latin typeface="Arial" panose="020B0604020202020204" pitchFamily="34" charset="0"/>
                <a:cs typeface="Arial" panose="020B0604020202020204" pitchFamily="34" charset="0"/>
              </a:rPr>
              <a:t>Storage Box  </a:t>
            </a:r>
            <a:br>
              <a:rPr lang="en-US" dirty="0"/>
            </a:br>
            <a:endParaRPr lang="en-US" dirty="0"/>
          </a:p>
        </p:txBody>
      </p:sp>
      <p:sp>
        <p:nvSpPr>
          <p:cNvPr id="3" name="Text Placeholder 2">
            <a:extLst>
              <a:ext uri="{FF2B5EF4-FFF2-40B4-BE49-F238E27FC236}">
                <a16:creationId xmlns:a16="http://schemas.microsoft.com/office/drawing/2014/main" id="{647A007B-6DBC-46AB-A561-A0374DADFFAC}"/>
              </a:ext>
            </a:extLst>
          </p:cNvPr>
          <p:cNvSpPr>
            <a:spLocks noGrp="1"/>
          </p:cNvSpPr>
          <p:nvPr>
            <p:ph type="body" idx="1"/>
          </p:nvPr>
        </p:nvSpPr>
        <p:spPr/>
        <p:txBody>
          <a:bodyPr/>
          <a:lstStyle/>
          <a:p>
            <a:endParaRPr lang="en-US" dirty="0"/>
          </a:p>
        </p:txBody>
      </p:sp>
      <p:sp>
        <p:nvSpPr>
          <p:cNvPr id="5" name="Text Placeholder 4">
            <a:extLst>
              <a:ext uri="{FF2B5EF4-FFF2-40B4-BE49-F238E27FC236}">
                <a16:creationId xmlns:a16="http://schemas.microsoft.com/office/drawing/2014/main" id="{0990CAC6-05A6-4405-9EE2-F92421AA1781}"/>
              </a:ext>
            </a:extLst>
          </p:cNvPr>
          <p:cNvSpPr>
            <a:spLocks noGrp="1"/>
          </p:cNvSpPr>
          <p:nvPr>
            <p:ph type="body" sz="quarter" idx="3"/>
          </p:nvPr>
        </p:nvSpPr>
        <p:spPr/>
        <p:txBody>
          <a:bodyPr>
            <a:normAutofit/>
          </a:bodyPr>
          <a:lstStyle/>
          <a:p>
            <a:r>
              <a:rPr lang="en-US" dirty="0">
                <a:solidFill>
                  <a:srgbClr val="FFFF00"/>
                </a:solidFill>
                <a:latin typeface="Arial" panose="020B0604020202020204" pitchFamily="34" charset="0"/>
                <a:cs typeface="Arial" panose="020B0604020202020204" pitchFamily="34" charset="0"/>
              </a:rPr>
              <a:t>Stackable up to 350 </a:t>
            </a:r>
            <a:r>
              <a:rPr lang="en-US" dirty="0" err="1">
                <a:solidFill>
                  <a:srgbClr val="FFFF00"/>
                </a:solidFill>
                <a:latin typeface="Arial" panose="020B0604020202020204" pitchFamily="34" charset="0"/>
                <a:cs typeface="Arial" panose="020B0604020202020204" pitchFamily="34" charset="0"/>
              </a:rPr>
              <a:t>lbs</a:t>
            </a:r>
            <a:endParaRPr lang="en-US" dirty="0">
              <a:solidFill>
                <a:srgbClr val="FFFF00"/>
              </a:solidFill>
              <a:latin typeface="Arial" panose="020B0604020202020204" pitchFamily="34" charset="0"/>
              <a:cs typeface="Arial" panose="020B0604020202020204" pitchFamily="34" charset="0"/>
            </a:endParaRPr>
          </a:p>
        </p:txBody>
      </p:sp>
      <p:sp>
        <p:nvSpPr>
          <p:cNvPr id="6" name="Content Placeholder 5">
            <a:extLst>
              <a:ext uri="{FF2B5EF4-FFF2-40B4-BE49-F238E27FC236}">
                <a16:creationId xmlns:a16="http://schemas.microsoft.com/office/drawing/2014/main" id="{3266095A-FAE9-4493-AD66-2AD1D3700EDD}"/>
              </a:ext>
            </a:extLst>
          </p:cNvPr>
          <p:cNvSpPr>
            <a:spLocks noGrp="1"/>
          </p:cNvSpPr>
          <p:nvPr>
            <p:ph sz="quarter" idx="4"/>
          </p:nvPr>
        </p:nvSpPr>
        <p:spPr/>
        <p:txBody>
          <a:bodyPr>
            <a:noAutofit/>
          </a:bodyPr>
          <a:lstStyle/>
          <a:p>
            <a:r>
              <a:rPr lang="en-US" sz="1800" b="1" dirty="0">
                <a:solidFill>
                  <a:srgbClr val="FFFF00"/>
                </a:solidFill>
              </a:rPr>
              <a:t>Storage Box, Letter/ Legal, Lift- off Lid, White, 12/ Carton</a:t>
            </a:r>
          </a:p>
          <a:p>
            <a:r>
              <a:rPr lang="en-US" sz="1800" dirty="0">
                <a:solidFill>
                  <a:srgbClr val="FFFF00"/>
                </a:solidFill>
              </a:rPr>
              <a:t>Double end, single side construction. Lift-off lid ships attached to prevent lid loss, then tears off for use. Light duty, basic setup construction for moderate stacking or use with shelving. Includes twelve storage boxes and twelve lids.</a:t>
            </a:r>
          </a:p>
          <a:p>
            <a:pPr marL="0" indent="0">
              <a:buNone/>
            </a:pPr>
            <a:r>
              <a:rPr lang="en-US" sz="1800" dirty="0">
                <a:solidFill>
                  <a:srgbClr val="FFFF00"/>
                </a:solidFill>
              </a:rPr>
              <a:t>   12" x 15" x 10" - Letter/Legal Size </a:t>
            </a:r>
          </a:p>
        </p:txBody>
      </p:sp>
      <p:pic>
        <p:nvPicPr>
          <p:cNvPr id="10" name="Picture 9" descr="http://www.jalone.com/sitebuildercontent/sitebuilderpictures/prestige.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8427" y="864237"/>
            <a:ext cx="3566160" cy="822960"/>
          </a:xfrm>
          <a:prstGeom prst="rect">
            <a:avLst/>
          </a:prstGeom>
          <a:noFill/>
          <a:ln>
            <a:noFill/>
          </a:ln>
        </p:spPr>
      </p:pic>
      <p:pic>
        <p:nvPicPr>
          <p:cNvPr id="9" name="Content Placeholder 8" descr="http://content.etilize.com/500/1027361132.jpg"/>
          <p:cNvPicPr>
            <a:picLocks noGrp="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906350" y="2336873"/>
            <a:ext cx="4297680" cy="3383280"/>
          </a:xfrm>
          <a:prstGeom prst="rect">
            <a:avLst/>
          </a:prstGeom>
          <a:noFill/>
          <a:ln>
            <a:noFill/>
          </a:ln>
        </p:spPr>
      </p:pic>
    </p:spTree>
    <p:extLst>
      <p:ext uri="{BB962C8B-B14F-4D97-AF65-F5344CB8AC3E}">
        <p14:creationId xmlns:p14="http://schemas.microsoft.com/office/powerpoint/2010/main" val="3861181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1363A-B34C-451F-B918-DBBB62680BCF}"/>
              </a:ext>
            </a:extLst>
          </p:cNvPr>
          <p:cNvSpPr>
            <a:spLocks noGrp="1"/>
          </p:cNvSpPr>
          <p:nvPr>
            <p:ph type="title"/>
          </p:nvPr>
        </p:nvSpPr>
        <p:spPr/>
        <p:txBody>
          <a:bodyPr>
            <a:normAutofit fontScale="90000"/>
          </a:bodyPr>
          <a:lstStyle/>
          <a:p>
            <a:r>
              <a:rPr lang="en-US" dirty="0"/>
              <a:t>                                   </a:t>
            </a:r>
            <a:br>
              <a:rPr lang="en-US" dirty="0"/>
            </a:br>
            <a:r>
              <a:rPr lang="en-US" dirty="0"/>
              <a:t>                                            </a:t>
            </a:r>
            <a:r>
              <a:rPr lang="en-US" dirty="0">
                <a:solidFill>
                  <a:srgbClr val="FFFF00"/>
                </a:solidFill>
              </a:rPr>
              <a:t>Box Sealing Tape</a:t>
            </a:r>
            <a:r>
              <a:rPr lang="en-US" dirty="0">
                <a:solidFill>
                  <a:srgbClr val="FFFF00"/>
                </a:solidFill>
                <a:latin typeface="Arial" panose="020B0604020202020204" pitchFamily="34" charset="0"/>
                <a:cs typeface="Arial" panose="020B0604020202020204" pitchFamily="34" charset="0"/>
              </a:rPr>
              <a:t> </a:t>
            </a:r>
            <a:br>
              <a:rPr lang="en-US" dirty="0"/>
            </a:br>
            <a:endParaRPr lang="en-US" dirty="0"/>
          </a:p>
        </p:txBody>
      </p:sp>
      <p:sp>
        <p:nvSpPr>
          <p:cNvPr id="3" name="Text Placeholder 2">
            <a:extLst>
              <a:ext uri="{FF2B5EF4-FFF2-40B4-BE49-F238E27FC236}">
                <a16:creationId xmlns:a16="http://schemas.microsoft.com/office/drawing/2014/main" id="{BF7B780E-FE49-45E7-9BF4-EB43FB526827}"/>
              </a:ext>
            </a:extLst>
          </p:cNvPr>
          <p:cNvSpPr>
            <a:spLocks noGrp="1"/>
          </p:cNvSpPr>
          <p:nvPr>
            <p:ph type="body" idx="1"/>
          </p:nvPr>
        </p:nvSpPr>
        <p:spPr/>
        <p:txBody>
          <a:bodyPr/>
          <a:lstStyle/>
          <a:p>
            <a:endParaRPr lang="en-US" dirty="0"/>
          </a:p>
        </p:txBody>
      </p:sp>
      <p:sp>
        <p:nvSpPr>
          <p:cNvPr id="5" name="Text Placeholder 4">
            <a:extLst>
              <a:ext uri="{FF2B5EF4-FFF2-40B4-BE49-F238E27FC236}">
                <a16:creationId xmlns:a16="http://schemas.microsoft.com/office/drawing/2014/main" id="{AAD465B8-C993-47C0-AF43-B6C3D6078197}"/>
              </a:ext>
            </a:extLst>
          </p:cNvPr>
          <p:cNvSpPr>
            <a:spLocks noGrp="1"/>
          </p:cNvSpPr>
          <p:nvPr>
            <p:ph type="body" sz="quarter" idx="3"/>
          </p:nvPr>
        </p:nvSpPr>
        <p:spPr/>
        <p:txBody>
          <a:bodyPr>
            <a:normAutofit/>
          </a:bodyPr>
          <a:lstStyle/>
          <a:p>
            <a:r>
              <a:rPr lang="en-US" dirty="0">
                <a:solidFill>
                  <a:srgbClr val="FFC000"/>
                </a:solidFill>
                <a:latin typeface="Arial Black" panose="020B0A04020102020204" pitchFamily="34" charset="0"/>
              </a:rPr>
              <a:t>  </a:t>
            </a:r>
            <a:r>
              <a:rPr lang="en-US" dirty="0">
                <a:solidFill>
                  <a:srgbClr val="FFFF00"/>
                </a:solidFill>
                <a:latin typeface="Arial Black" panose="020B0A04020102020204" pitchFamily="34" charset="0"/>
              </a:rPr>
              <a:t>Acrylic Adhesive Based</a:t>
            </a:r>
          </a:p>
        </p:txBody>
      </p:sp>
      <p:pic>
        <p:nvPicPr>
          <p:cNvPr id="7" name="Picture 6" descr="http://www.jalone.com/sitebuildercontent/sitebuilderpictures/prestig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6350" y="851080"/>
            <a:ext cx="3566160" cy="822960"/>
          </a:xfrm>
          <a:prstGeom prst="rect">
            <a:avLst/>
          </a:prstGeom>
          <a:noFill/>
          <a:ln>
            <a:noFill/>
          </a:ln>
        </p:spPr>
      </p:pic>
      <p:pic>
        <p:nvPicPr>
          <p:cNvPr id="5122" name="Picture 2" descr="https://images-na.ssl-images-amazon.com/images/S/aplus-seller-content-images-us-east-1/ATVPDKIKX0DER/A3BJN5RCMJ8XK5/B01BDWQ6WY/vokaWcd8TTaA._UX300_TTW_.jpg"/>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bwMode="auto">
          <a:xfrm>
            <a:off x="822365" y="2566929"/>
            <a:ext cx="3783322" cy="3336103"/>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https://cdn.shopify.com/s/files/1/0231/5713/products/CO260_large.jpg?v=1382711654"/>
          <p:cNvPicPr>
            <a:picLocks noGrp="1" noChangeAspect="1" noChangeArrowheads="1"/>
          </p:cNvPicPr>
          <p:nvPr>
            <p:ph sz="quarter" idx="4"/>
          </p:nvPr>
        </p:nvPicPr>
        <p:blipFill>
          <a:blip r:embed="rId5">
            <a:extLst>
              <a:ext uri="{28A0092B-C50C-407E-A947-70E740481C1C}">
                <a14:useLocalDpi xmlns:a14="http://schemas.microsoft.com/office/drawing/2010/main" val="0"/>
              </a:ext>
            </a:extLst>
          </a:blip>
          <a:srcRect/>
          <a:stretch>
            <a:fillRect/>
          </a:stretch>
        </p:blipFill>
        <p:spPr bwMode="auto">
          <a:xfrm>
            <a:off x="5614011" y="3802116"/>
            <a:ext cx="2731006" cy="173736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https://images-na.ssl-images-amazon.com/images/I/61PgsjLyNBL._SY355_.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88088" y="3309663"/>
            <a:ext cx="1645920" cy="16459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7291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EA18C-F03C-4E91-BAEB-7BF32E8AC5B8}"/>
              </a:ext>
            </a:extLst>
          </p:cNvPr>
          <p:cNvSpPr>
            <a:spLocks noGrp="1"/>
          </p:cNvSpPr>
          <p:nvPr>
            <p:ph type="title"/>
          </p:nvPr>
        </p:nvSpPr>
        <p:spPr/>
        <p:txBody>
          <a:bodyPr>
            <a:normAutofit fontScale="90000"/>
          </a:bodyPr>
          <a:lstStyle/>
          <a:p>
            <a:r>
              <a:rPr lang="en-US" dirty="0"/>
              <a:t>                                       										</a:t>
            </a:r>
            <a:r>
              <a:rPr lang="en-US" dirty="0">
                <a:solidFill>
                  <a:srgbClr val="FFFF00"/>
                </a:solidFill>
              </a:rPr>
              <a:t>Compatible Laser Toners </a:t>
            </a:r>
            <a:br>
              <a:rPr lang="en-US" dirty="0"/>
            </a:br>
            <a:endParaRPr lang="en-US" dirty="0"/>
          </a:p>
        </p:txBody>
      </p:sp>
      <p:sp>
        <p:nvSpPr>
          <p:cNvPr id="3" name="Text Placeholder 2">
            <a:extLst>
              <a:ext uri="{FF2B5EF4-FFF2-40B4-BE49-F238E27FC236}">
                <a16:creationId xmlns:a16="http://schemas.microsoft.com/office/drawing/2014/main" id="{4D412B91-C087-4E12-921E-EC2DEDBC63E6}"/>
              </a:ext>
            </a:extLst>
          </p:cNvPr>
          <p:cNvSpPr>
            <a:spLocks noGrp="1"/>
          </p:cNvSpPr>
          <p:nvPr>
            <p:ph type="body" idx="1"/>
          </p:nvPr>
        </p:nvSpPr>
        <p:spPr/>
        <p:txBody>
          <a:bodyPr/>
          <a:lstStyle/>
          <a:p>
            <a:endParaRPr lang="en-US" dirty="0"/>
          </a:p>
        </p:txBody>
      </p:sp>
      <p:sp>
        <p:nvSpPr>
          <p:cNvPr id="5" name="Text Placeholder 4">
            <a:extLst>
              <a:ext uri="{FF2B5EF4-FFF2-40B4-BE49-F238E27FC236}">
                <a16:creationId xmlns:a16="http://schemas.microsoft.com/office/drawing/2014/main" id="{E07A6DBF-E0BD-4225-B59B-40CB80877379}"/>
              </a:ext>
            </a:extLst>
          </p:cNvPr>
          <p:cNvSpPr>
            <a:spLocks noGrp="1"/>
          </p:cNvSpPr>
          <p:nvPr>
            <p:ph type="body" sz="quarter" idx="3"/>
          </p:nvPr>
        </p:nvSpPr>
        <p:spPr/>
        <p:txBody>
          <a:bodyPr>
            <a:normAutofit/>
          </a:bodyPr>
          <a:lstStyle/>
          <a:p>
            <a:r>
              <a:rPr lang="en-US" sz="2000" dirty="0">
                <a:solidFill>
                  <a:srgbClr val="FFFF00"/>
                </a:solidFill>
                <a:latin typeface="Arial" panose="020B0604020202020204" pitchFamily="34" charset="0"/>
                <a:cs typeface="Arial" panose="020B0604020202020204" pitchFamily="34" charset="0"/>
              </a:rPr>
              <a:t>              </a:t>
            </a:r>
            <a:r>
              <a:rPr lang="en-US" dirty="0">
                <a:solidFill>
                  <a:srgbClr val="FFFF00"/>
                </a:solidFill>
                <a:latin typeface="Arial" panose="020B0604020202020204" pitchFamily="34" charset="0"/>
                <a:cs typeface="Arial" panose="020B0604020202020204" pitchFamily="34" charset="0"/>
              </a:rPr>
              <a:t>A+ Quality</a:t>
            </a:r>
          </a:p>
        </p:txBody>
      </p:sp>
      <p:sp>
        <p:nvSpPr>
          <p:cNvPr id="6" name="Content Placeholder 5">
            <a:extLst>
              <a:ext uri="{FF2B5EF4-FFF2-40B4-BE49-F238E27FC236}">
                <a16:creationId xmlns:a16="http://schemas.microsoft.com/office/drawing/2014/main" id="{95486E1D-702A-4099-A74C-ACD1A4FA0C92}"/>
              </a:ext>
            </a:extLst>
          </p:cNvPr>
          <p:cNvSpPr>
            <a:spLocks noGrp="1"/>
          </p:cNvSpPr>
          <p:nvPr>
            <p:ph sz="quarter" idx="4"/>
          </p:nvPr>
        </p:nvSpPr>
        <p:spPr/>
        <p:txBody>
          <a:bodyPr>
            <a:normAutofit/>
          </a:bodyPr>
          <a:lstStyle/>
          <a:p>
            <a:pPr marL="0" indent="0">
              <a:buNone/>
            </a:pPr>
            <a:endParaRPr lang="en-US" dirty="0"/>
          </a:p>
          <a:p>
            <a:pPr marL="0" indent="0">
              <a:buNone/>
            </a:pPr>
            <a:r>
              <a:rPr lang="en-US" dirty="0">
                <a:solidFill>
                  <a:srgbClr val="FFFF00"/>
                </a:solidFill>
              </a:rPr>
              <a:t>We have hundreds of compatible toners, ink jet cartridges &amp; thermal rolls available. We carry the Brother, Hewlett Packard, Canon, Dell. Send us your items and we will quote you.</a:t>
            </a:r>
          </a:p>
          <a:p>
            <a:endParaRPr lang="en-US" dirty="0"/>
          </a:p>
        </p:txBody>
      </p:sp>
      <p:pic>
        <p:nvPicPr>
          <p:cNvPr id="7" name="Picture 6" descr="http://www.jalone.com/sitebuildercontent/sitebuilderpictures/prestige.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8427" y="864237"/>
            <a:ext cx="3566160" cy="822960"/>
          </a:xfrm>
          <a:prstGeom prst="rect">
            <a:avLst/>
          </a:prstGeom>
          <a:noFill/>
          <a:ln>
            <a:noFill/>
          </a:ln>
        </p:spPr>
      </p:pic>
      <p:pic>
        <p:nvPicPr>
          <p:cNvPr id="8" name="Content Placeholder 7" descr="http://www.dcsbiz.com/pics/products/product_images_V5.jpg"/>
          <p:cNvPicPr>
            <a:picLocks noGrp="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bwMode="auto">
          <a:xfrm>
            <a:off x="906350" y="2552907"/>
            <a:ext cx="4297680" cy="3383280"/>
          </a:xfrm>
          <a:prstGeom prst="rect">
            <a:avLst/>
          </a:prstGeom>
          <a:noFill/>
          <a:ln>
            <a:noFill/>
          </a:ln>
        </p:spPr>
      </p:pic>
    </p:spTree>
    <p:extLst>
      <p:ext uri="{BB962C8B-B14F-4D97-AF65-F5344CB8AC3E}">
        <p14:creationId xmlns:p14="http://schemas.microsoft.com/office/powerpoint/2010/main" val="2005000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                                    </a:t>
            </a:r>
            <a:endParaRPr lang="en-US" dirty="0">
              <a:solidFill>
                <a:srgbClr val="FFFF00"/>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384865442"/>
              </p:ext>
            </p:extLst>
          </p:nvPr>
        </p:nvGraphicFramePr>
        <p:xfrm>
          <a:off x="3149600" y="2869406"/>
          <a:ext cx="5346700" cy="2830830"/>
        </p:xfrm>
        <a:graphic>
          <a:graphicData uri="http://schemas.openxmlformats.org/drawingml/2006/table">
            <a:tbl>
              <a:tblPr>
                <a:tableStyleId>{5C22544A-7EE6-4342-B048-85BDC9FD1C3A}</a:tableStyleId>
              </a:tblPr>
              <a:tblGrid>
                <a:gridCol w="5346700">
                  <a:extLst>
                    <a:ext uri="{9D8B030D-6E8A-4147-A177-3AD203B41FA5}">
                      <a16:colId xmlns:a16="http://schemas.microsoft.com/office/drawing/2014/main" val="20000"/>
                    </a:ext>
                  </a:extLst>
                </a:gridCol>
              </a:tblGrid>
              <a:tr h="361950">
                <a:tc>
                  <a:txBody>
                    <a:bodyPr/>
                    <a:lstStyle/>
                    <a:p>
                      <a:pPr algn="ctr" fontAlgn="b"/>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0"/>
                  </a:ext>
                </a:extLst>
              </a:tr>
              <a:tr h="361950">
                <a:tc>
                  <a:txBody>
                    <a:bodyPr/>
                    <a:lstStyle/>
                    <a:p>
                      <a:pPr algn="ctr" fontAlgn="b"/>
                      <a:r>
                        <a:rPr lang="en-US" sz="2800" i="1" u="none" strike="noStrike" dirty="0">
                          <a:solidFill>
                            <a:srgbClr val="C00000"/>
                          </a:solidFill>
                          <a:effectLst/>
                        </a:rPr>
                        <a:t>Office City of Miami, Inc.</a:t>
                      </a:r>
                      <a:endParaRPr lang="en-US" sz="2800" b="1" i="1" u="none" strike="noStrike" dirty="0">
                        <a:solidFill>
                          <a:srgbClr val="C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1"/>
                  </a:ext>
                </a:extLst>
              </a:tr>
              <a:tr h="361950">
                <a:tc>
                  <a:txBody>
                    <a:bodyPr/>
                    <a:lstStyle/>
                    <a:p>
                      <a:pPr algn="ctr" fontAlgn="b"/>
                      <a:r>
                        <a:rPr lang="en-US" sz="2800" i="1" u="none" strike="noStrike" dirty="0">
                          <a:solidFill>
                            <a:srgbClr val="C00000"/>
                          </a:solidFill>
                          <a:effectLst/>
                        </a:rPr>
                        <a:t>9349 Dominican Drive</a:t>
                      </a:r>
                      <a:endParaRPr lang="en-US" sz="2800" b="1" i="1" u="none" strike="noStrike" dirty="0">
                        <a:solidFill>
                          <a:srgbClr val="C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2"/>
                  </a:ext>
                </a:extLst>
              </a:tr>
              <a:tr h="361950">
                <a:tc>
                  <a:txBody>
                    <a:bodyPr/>
                    <a:lstStyle/>
                    <a:p>
                      <a:pPr algn="ctr" fontAlgn="b"/>
                      <a:r>
                        <a:rPr lang="en-US" sz="2800" i="1" u="none" strike="noStrike" dirty="0">
                          <a:solidFill>
                            <a:srgbClr val="C00000"/>
                          </a:solidFill>
                          <a:effectLst/>
                        </a:rPr>
                        <a:t>Miami, Florida 33189</a:t>
                      </a:r>
                      <a:endParaRPr lang="en-US" sz="2800" b="1" i="1" u="none" strike="noStrike" dirty="0">
                        <a:solidFill>
                          <a:srgbClr val="C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3"/>
                  </a:ext>
                </a:extLst>
              </a:tr>
              <a:tr h="361950">
                <a:tc>
                  <a:txBody>
                    <a:bodyPr/>
                    <a:lstStyle/>
                    <a:p>
                      <a:pPr algn="ctr" fontAlgn="b"/>
                      <a:r>
                        <a:rPr lang="en-US" sz="2800" b="1" i="1" u="none" strike="noStrike" dirty="0">
                          <a:solidFill>
                            <a:srgbClr val="C00000"/>
                          </a:solidFill>
                          <a:effectLst/>
                          <a:latin typeface="Calibri" panose="020F0502020204030204" pitchFamily="34" charset="0"/>
                        </a:rPr>
                        <a:t>(786)-473-1828</a:t>
                      </a:r>
                    </a:p>
                  </a:txBody>
                  <a:tcPr marL="9525" marR="9525" marT="9525" marB="0" anchor="b"/>
                </a:tc>
                <a:extLst>
                  <a:ext uri="{0D108BD9-81ED-4DB2-BD59-A6C34878D82A}">
                    <a16:rowId xmlns:a16="http://schemas.microsoft.com/office/drawing/2014/main" val="10004"/>
                  </a:ext>
                </a:extLst>
              </a:tr>
              <a:tr h="361950">
                <a:tc>
                  <a:txBody>
                    <a:bodyPr/>
                    <a:lstStyle/>
                    <a:p>
                      <a:pPr algn="ctr" fontAlgn="b"/>
                      <a:r>
                        <a:rPr lang="en-US" sz="2200" b="1" u="sng" strike="noStrike" dirty="0">
                          <a:solidFill>
                            <a:srgbClr val="C00000"/>
                          </a:solidFill>
                          <a:effectLst/>
                          <a:hlinkClick r:id="rId2"/>
                        </a:rPr>
                        <a:t>officecity@gmail.com</a:t>
                      </a:r>
                      <a:endParaRPr lang="en-US" sz="2200" b="1" i="0" u="sng" strike="noStrike" dirty="0">
                        <a:solidFill>
                          <a:srgbClr val="C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5"/>
                  </a:ext>
                </a:extLst>
              </a:tr>
              <a:tr h="361950">
                <a:tc>
                  <a:txBody>
                    <a:bodyPr/>
                    <a:lstStyle/>
                    <a:p>
                      <a:pPr algn="ctr" fontAlgn="b"/>
                      <a:endParaRPr lang="en-US" sz="2200" b="1" i="1" u="none" strike="noStrike" dirty="0">
                        <a:solidFill>
                          <a:srgbClr val="C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6"/>
                  </a:ext>
                </a:extLst>
              </a:tr>
            </a:tbl>
          </a:graphicData>
        </a:graphic>
      </p:graphicFrame>
      <p:pic>
        <p:nvPicPr>
          <p:cNvPr id="4" name="Picture 3" descr="http://www.jalone.com/sitebuildercontent/sitebuilderpictures/prestig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7301" y="882217"/>
            <a:ext cx="3566160" cy="822960"/>
          </a:xfrm>
          <a:prstGeom prst="rect">
            <a:avLst/>
          </a:prstGeom>
          <a:noFill/>
          <a:ln>
            <a:noFill/>
          </a:ln>
        </p:spPr>
      </p:pic>
      <p:pic>
        <p:nvPicPr>
          <p:cNvPr id="6" name="Picture 5" descr="http://www.123freevectors.com/wp-content/small/new/Backgrounds/052-free-tropical-beach-with-palm-trees-vector-image.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685337" y="4847747"/>
            <a:ext cx="168592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http://www.123freevectors.com/wp-content/small/new/Backgrounds/052-free-tropical-beach-with-palm-trees-vector-image.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0063" y="4923948"/>
            <a:ext cx="168592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014305"/>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2315</TotalTime>
  <Words>328</Words>
  <Application>Microsoft Office PowerPoint</Application>
  <PresentationFormat>Widescreen</PresentationFormat>
  <Paragraphs>51</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Arial Black</vt:lpstr>
      <vt:lpstr>Calibri</vt:lpstr>
      <vt:lpstr>Trebuchet MS</vt:lpstr>
      <vt:lpstr>Berlin</vt:lpstr>
      <vt:lpstr> </vt:lpstr>
      <vt:lpstr>                           Bond &amp; Thermal Rolls </vt:lpstr>
      <vt:lpstr>                                                                                            Computer Paper </vt:lpstr>
      <vt:lpstr>                Copy Paper </vt:lpstr>
      <vt:lpstr>                                                                                   Printer Laser Labels </vt:lpstr>
      <vt:lpstr>                                       Extra Strength Storage Box   </vt:lpstr>
      <vt:lpstr>                                                                                Box Sealing Tape  </vt:lpstr>
      <vt:lpstr>                                                 Compatible Laser Toners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Jesus fulfills Old Testament Prophecies</dc:title>
  <dc:creator>Louis Castano</dc:creator>
  <cp:lastModifiedBy>Charles Forsythe</cp:lastModifiedBy>
  <cp:revision>84</cp:revision>
  <cp:lastPrinted>2017-12-31T01:06:41Z</cp:lastPrinted>
  <dcterms:created xsi:type="dcterms:W3CDTF">2017-12-08T10:52:22Z</dcterms:created>
  <dcterms:modified xsi:type="dcterms:W3CDTF">2025-07-10T20:49:05Z</dcterms:modified>
</cp:coreProperties>
</file>