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7"/>
  </p:notesMasterIdLst>
  <p:sldIdLst>
    <p:sldId id="400" r:id="rId3"/>
    <p:sldId id="337" r:id="rId4"/>
    <p:sldId id="404" r:id="rId5"/>
    <p:sldId id="405" r:id="rId6"/>
    <p:sldId id="398" r:id="rId7"/>
    <p:sldId id="395" r:id="rId8"/>
    <p:sldId id="396" r:id="rId9"/>
    <p:sldId id="397" r:id="rId10"/>
    <p:sldId id="370" r:id="rId11"/>
    <p:sldId id="377" r:id="rId12"/>
    <p:sldId id="372" r:id="rId13"/>
    <p:sldId id="382" r:id="rId14"/>
    <p:sldId id="383" r:id="rId15"/>
    <p:sldId id="394" r:id="rId16"/>
  </p:sldIdLst>
  <p:sldSz cx="10058400" cy="77724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xon License" initials="DL" lastIdx="1" clrIdx="0">
    <p:extLst>
      <p:ext uri="{19B8F6BF-5375-455C-9EA6-DF929625EA0E}">
        <p15:presenceInfo xmlns:p15="http://schemas.microsoft.com/office/powerpoint/2012/main" userId="e9a978076551b8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00"/>
    <a:srgbClr val="FF3300"/>
    <a:srgbClr val="FF6699"/>
    <a:srgbClr val="7030A0"/>
    <a:srgbClr val="FF0000"/>
    <a:srgbClr val="CC3300"/>
    <a:srgbClr val="CC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6192" autoAdjust="0"/>
  </p:normalViewPr>
  <p:slideViewPr>
    <p:cSldViewPr snapToGrid="0" snapToObjects="1">
      <p:cViewPr varScale="1">
        <p:scale>
          <a:sx n="74" d="100"/>
          <a:sy n="74" d="100"/>
        </p:scale>
        <p:origin x="1056" y="29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C9547-A249-E04A-9A78-5C56D06DE80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57325" y="1154113"/>
            <a:ext cx="40354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564AB3B-A40B-9D44-B0C6-3B80E4F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AB3B-A40B-9D44-B0C6-3B80E4F8A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3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AB3B-A40B-9D44-B0C6-3B80E4F8A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AB3B-A40B-9D44-B0C6-3B80E4F8A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AB3B-A40B-9D44-B0C6-3B80E4F8A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AB3B-A40B-9D44-B0C6-3B80E4F8A0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9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AB3B-A40B-9D44-B0C6-3B80E4F8A0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AB3B-A40B-9D44-B0C6-3B80E4F8A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AB3B-A40B-9D44-B0C6-3B80E4F8A0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0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AB3B-A40B-9D44-B0C6-3B80E4F8A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AB3B-A40B-9D44-B0C6-3B80E4F8A0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1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D1108F53-154A-C44D-8EE7-E0B320944E52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5260" y="7617673"/>
            <a:ext cx="2263140" cy="138356"/>
          </a:xfrm>
        </p:spPr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1055B9D-CA76-4640-94A1-7F02D3D0E935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0B64DFA6-12BC-4E43-864F-C914B31566AC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7F27A35-6C48-CF45-96A4-A13341841E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9200" y="1"/>
            <a:ext cx="5029200" cy="7797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F04628-964F-7D4A-907E-0FFA91C8CE20}"/>
              </a:ext>
            </a:extLst>
          </p:cNvPr>
          <p:cNvSpPr/>
          <p:nvPr userDrawn="1"/>
        </p:nvSpPr>
        <p:spPr>
          <a:xfrm>
            <a:off x="-18710" y="25869"/>
            <a:ext cx="5047910" cy="77724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438" tIns="37719" rIns="75438" bIns="37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5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D251F2-C12D-6B4E-B7D7-CAB456DB3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210" t="35637" r="1790" b="1"/>
          <a:stretch/>
        </p:blipFill>
        <p:spPr>
          <a:xfrm>
            <a:off x="0" y="2"/>
            <a:ext cx="5029200" cy="2954889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6D2B52-5CD2-0843-A40C-24C495519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669" y="503333"/>
            <a:ext cx="3706448" cy="16972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57EA63-3B5C-D846-A904-7D8FEEBB3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595405" y="6868559"/>
            <a:ext cx="1011760" cy="277978"/>
          </a:xfrm>
          <a:prstGeom prst="rect">
            <a:avLst/>
          </a:prstGeom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A9422DC-814B-814A-BEDD-062EC0179E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69" y="4556648"/>
            <a:ext cx="4078367" cy="1406948"/>
          </a:xfrm>
        </p:spPr>
        <p:txBody>
          <a:bodyPr>
            <a:normAutofit/>
          </a:bodyPr>
          <a:lstStyle>
            <a:lvl1pPr marL="0" indent="0">
              <a:buNone/>
              <a:defRPr sz="33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4C9A-0FFB-AD4F-8E1F-F925716B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69" y="7317561"/>
            <a:ext cx="2263140" cy="413808"/>
          </a:xfrm>
        </p:spPr>
        <p:txBody>
          <a:bodyPr/>
          <a:lstStyle/>
          <a:p>
            <a:fld id="{A137DDFB-9ABF-2D40-AD17-35DFEC543309}" type="datetimeFigureOut">
              <a:rPr lang="en-US" smtClean="0"/>
              <a:t>6/10/2025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8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4D568A-9900-5742-ADA2-D7F3C98E910C}"/>
              </a:ext>
            </a:extLst>
          </p:cNvPr>
          <p:cNvSpPr/>
          <p:nvPr userDrawn="1"/>
        </p:nvSpPr>
        <p:spPr>
          <a:xfrm>
            <a:off x="4152752" y="0"/>
            <a:ext cx="5905648" cy="778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0BB610-E8A3-074E-9D82-75284B82B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489" y="2822664"/>
            <a:ext cx="2861737" cy="634151"/>
          </a:xfrm>
        </p:spPr>
        <p:txBody>
          <a:bodyPr/>
          <a:lstStyle>
            <a:lvl1pPr marL="0" indent="0">
              <a:buNone/>
              <a:defRPr sz="1485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 template; inform the reader about its content.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3984D6-0CE5-7D41-805D-BC0CD01D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7917" y="1613154"/>
            <a:ext cx="2856309" cy="1149668"/>
          </a:xfrm>
        </p:spPr>
        <p:txBody>
          <a:bodyPr>
            <a:normAutofit/>
          </a:bodyPr>
          <a:lstStyle>
            <a:lvl1pPr marL="0" indent="0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F70ABB8-C3E8-BE45-A312-FF6E50162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4800" y="1356554"/>
            <a:ext cx="4028599" cy="5726644"/>
          </a:xfrm>
        </p:spPr>
        <p:txBody>
          <a:bodyPr/>
          <a:lstStyle>
            <a:lvl1pPr marL="424339" indent="-424339">
              <a:spcBef>
                <a:spcPts val="1100"/>
              </a:spcBef>
              <a:spcAft>
                <a:spcPts val="1100"/>
              </a:spcAft>
              <a:buClr>
                <a:srgbClr val="00833C"/>
              </a:buClr>
              <a:buFont typeface="+mj-lt"/>
              <a:buAutoNum type="arabicPeriod"/>
              <a:defRPr sz="2145"/>
            </a:lvl1pPr>
            <a:lvl3pPr marL="1131570" indent="-377190">
              <a:buFont typeface="+mj-lt"/>
              <a:buAutoNum type="alphaLcPeriod"/>
              <a:defRPr/>
            </a:lvl3pPr>
          </a:lstStyle>
          <a:p>
            <a:pPr>
              <a:buClr>
                <a:srgbClr val="00833C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one</a:t>
            </a:r>
          </a:p>
          <a:p>
            <a:pPr>
              <a:spcBef>
                <a:spcPts val="1333"/>
              </a:spcBef>
              <a:buClr>
                <a:srgbClr val="00833C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two</a:t>
            </a:r>
          </a:p>
          <a:p>
            <a:pPr>
              <a:spcBef>
                <a:spcPts val="1333"/>
              </a:spcBef>
              <a:buClr>
                <a:srgbClr val="00833C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another section</a:t>
            </a:r>
          </a:p>
          <a:p>
            <a:pPr lvl="2">
              <a:buClr>
                <a:srgbClr val="00833C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 can be subsections too.</a:t>
            </a:r>
          </a:p>
          <a:p>
            <a:pPr lvl="2">
              <a:buClr>
                <a:srgbClr val="00833C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Subsection</a:t>
            </a:r>
          </a:p>
          <a:p>
            <a:pPr>
              <a:spcBef>
                <a:spcPts val="1333"/>
              </a:spcBef>
              <a:spcAft>
                <a:spcPts val="1333"/>
              </a:spcAft>
              <a:buClr>
                <a:srgbClr val="00833C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four</a:t>
            </a:r>
          </a:p>
        </p:txBody>
      </p:sp>
      <p:sp>
        <p:nvSpPr>
          <p:cNvPr id="27" name="Google Shape;175;p23">
            <a:extLst>
              <a:ext uri="{FF2B5EF4-FFF2-40B4-BE49-F238E27FC236}">
                <a16:creationId xmlns:a16="http://schemas.microsoft.com/office/drawing/2014/main" id="{678CAE8C-FF87-5F4C-A9F2-D741FF057424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4DE3BB-3D71-2A49-A4BC-6D97C8AA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659554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5453C9-014E-4C4C-B4D2-BEDB592D1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8572" y="0"/>
            <a:ext cx="7209829" cy="77724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4F8F5D-DDB5-5740-B1D3-54358B3C1792}"/>
              </a:ext>
            </a:extLst>
          </p:cNvPr>
          <p:cNvSpPr/>
          <p:nvPr userDrawn="1"/>
        </p:nvSpPr>
        <p:spPr>
          <a:xfrm>
            <a:off x="-1" y="0"/>
            <a:ext cx="2848989" cy="77724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95300" dist="1143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438" tIns="37719" rIns="75438" bIns="37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5">
              <a:solidFill>
                <a:schemeClr val="bg1"/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5344D3-C681-0843-9C71-CF29E2653A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229" y="4109041"/>
            <a:ext cx="2518529" cy="2145891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algn="l"/>
            <a:r>
              <a:rPr lang="en-US" sz="4950" b="1" dirty="0">
                <a:solidFill>
                  <a:srgbClr val="1C57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pPr algn="l"/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TRANSITION HEADLINE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E07581D-0A31-584C-8A6E-A6D912D884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021" y="6421226"/>
            <a:ext cx="2518529" cy="782637"/>
          </a:xfrm>
        </p:spPr>
        <p:txBody>
          <a:bodyPr>
            <a:normAutofit/>
          </a:bodyPr>
          <a:lstStyle>
            <a:lvl1pPr marL="0" indent="0">
              <a:buNone/>
              <a:defRPr sz="1485" i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This slide can be repeated for other topics</a:t>
            </a:r>
          </a:p>
        </p:txBody>
      </p:sp>
      <p:sp>
        <p:nvSpPr>
          <p:cNvPr id="31" name="Google Shape;175;p23">
            <a:extLst>
              <a:ext uri="{FF2B5EF4-FFF2-40B4-BE49-F238E27FC236}">
                <a16:creationId xmlns:a16="http://schemas.microsoft.com/office/drawing/2014/main" id="{69C64B2F-758E-FF4A-9C70-966970515865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333DB-C81B-3D49-924D-5319343CA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37081" y="7306988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5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0299C39-97AB-E04E-B543-E0347B5714F1}"/>
              </a:ext>
            </a:extLst>
          </p:cNvPr>
          <p:cNvSpPr/>
          <p:nvPr userDrawn="1"/>
        </p:nvSpPr>
        <p:spPr>
          <a:xfrm>
            <a:off x="0" y="1549550"/>
            <a:ext cx="10058400" cy="6217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D58FB-0B06-4A4D-BA8E-22BF4A0044F4}"/>
              </a:ext>
            </a:extLst>
          </p:cNvPr>
          <p:cNvSpPr txBox="1"/>
          <p:nvPr userDrawn="1"/>
        </p:nvSpPr>
        <p:spPr>
          <a:xfrm>
            <a:off x="4660929" y="158996"/>
            <a:ext cx="598241" cy="123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425" b="1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B282D94-F29A-DB41-9620-B4F780630F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6264" y="2758123"/>
            <a:ext cx="6815614" cy="334824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640" i="1">
                <a:latin typeface="Georgia" panose="02040502050405020303" pitchFamily="18" charset="0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Quotations are commonly printed as a means of </a:t>
            </a:r>
            <a:r>
              <a:rPr lang="en-US" b="1" dirty="0">
                <a:solidFill>
                  <a:srgbClr val="00843D"/>
                </a:solidFill>
              </a:rPr>
              <a:t>inspiration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to invoke philosophical thoughts from the reader.</a:t>
            </a:r>
          </a:p>
        </p:txBody>
      </p:sp>
      <p:sp>
        <p:nvSpPr>
          <p:cNvPr id="15" name="Google Shape;175;p23">
            <a:extLst>
              <a:ext uri="{FF2B5EF4-FFF2-40B4-BE49-F238E27FC236}">
                <a16:creationId xmlns:a16="http://schemas.microsoft.com/office/drawing/2014/main" id="{3C8C0C2E-4100-AA4E-8166-E0DFE17C3CE6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2EBD5-2792-2548-9872-102A88345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659554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2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0299C39-97AB-E04E-B543-E0347B5714F1}"/>
              </a:ext>
            </a:extLst>
          </p:cNvPr>
          <p:cNvSpPr/>
          <p:nvPr userDrawn="1"/>
        </p:nvSpPr>
        <p:spPr>
          <a:xfrm>
            <a:off x="0" y="1549550"/>
            <a:ext cx="10058400" cy="6217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15" name="Google Shape;175;p23">
            <a:extLst>
              <a:ext uri="{FF2B5EF4-FFF2-40B4-BE49-F238E27FC236}">
                <a16:creationId xmlns:a16="http://schemas.microsoft.com/office/drawing/2014/main" id="{3C8C0C2E-4100-AA4E-8166-E0DFE17C3CE6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464B-8D29-4795-90E7-E880F7646A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2838" y="2320205"/>
            <a:ext cx="2306360" cy="41740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1FEB5-25D7-40EC-9622-5165ABA50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4342" y="2320205"/>
            <a:ext cx="5432584" cy="4174067"/>
          </a:xfrm>
          <a:prstGeom prst="wedgeRoundRectCallou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4AEDE3-1CDD-41D1-99E1-3717EF66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247320"/>
            <a:ext cx="8675370" cy="1115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BFB88-B939-B947-B219-9B268FF40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659554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A8BCC12-4A9C-A141-BC8C-959B91DA134C}"/>
              </a:ext>
            </a:extLst>
          </p:cNvPr>
          <p:cNvSpPr/>
          <p:nvPr userDrawn="1"/>
        </p:nvSpPr>
        <p:spPr>
          <a:xfrm rot="16200000">
            <a:off x="2570933" y="284860"/>
            <a:ext cx="7772400" cy="7202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cxnSp>
        <p:nvCxnSpPr>
          <p:cNvPr id="15" name="Google Shape;155;p22">
            <a:extLst>
              <a:ext uri="{FF2B5EF4-FFF2-40B4-BE49-F238E27FC236}">
                <a16:creationId xmlns:a16="http://schemas.microsoft.com/office/drawing/2014/main" id="{C3DC0FB3-4721-014E-B2F9-0AAC80C446B5}"/>
              </a:ext>
            </a:extLst>
          </p:cNvPr>
          <p:cNvCxnSpPr/>
          <p:nvPr userDrawn="1"/>
        </p:nvCxnSpPr>
        <p:spPr>
          <a:xfrm>
            <a:off x="4920715" y="5827033"/>
            <a:ext cx="100089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cxnSp>
        <p:nvCxnSpPr>
          <p:cNvPr id="16" name="Google Shape;156;p22">
            <a:extLst>
              <a:ext uri="{FF2B5EF4-FFF2-40B4-BE49-F238E27FC236}">
                <a16:creationId xmlns:a16="http://schemas.microsoft.com/office/drawing/2014/main" id="{0541FDA6-1FD5-E444-B438-426CA8D510AE}"/>
              </a:ext>
            </a:extLst>
          </p:cNvPr>
          <p:cNvCxnSpPr/>
          <p:nvPr userDrawn="1"/>
        </p:nvCxnSpPr>
        <p:spPr>
          <a:xfrm>
            <a:off x="6922247" y="5827033"/>
            <a:ext cx="100089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A4A09E-1E71-4943-97D5-96C836357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755" y="1035243"/>
            <a:ext cx="2276237" cy="1739794"/>
          </a:xfrm>
        </p:spPr>
        <p:txBody>
          <a:bodyPr>
            <a:normAutofit/>
          </a:bodyPr>
          <a:lstStyle>
            <a:lvl1pPr marL="0" indent="0">
              <a:buNone/>
              <a:defRPr sz="264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 slide title</a:t>
            </a:r>
          </a:p>
        </p:txBody>
      </p:sp>
      <p:sp>
        <p:nvSpPr>
          <p:cNvPr id="35" name="Google Shape;175;p23">
            <a:extLst>
              <a:ext uri="{FF2B5EF4-FFF2-40B4-BE49-F238E27FC236}">
                <a16:creationId xmlns:a16="http://schemas.microsoft.com/office/drawing/2014/main" id="{47BEE482-EFB4-C444-A2E2-BD7482B85E41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99ED1-B760-4233-B377-A7C17CC258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85079" y="1034522"/>
            <a:ext cx="5927646" cy="62197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E0C36-4A77-5A47-87FE-294CE422AD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659554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3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A8BCC12-4A9C-A141-BC8C-959B91DA134C}"/>
              </a:ext>
            </a:extLst>
          </p:cNvPr>
          <p:cNvSpPr/>
          <p:nvPr userDrawn="1"/>
        </p:nvSpPr>
        <p:spPr>
          <a:xfrm rot="16200000">
            <a:off x="2570933" y="284860"/>
            <a:ext cx="7772400" cy="7202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cxnSp>
        <p:nvCxnSpPr>
          <p:cNvPr id="15" name="Google Shape;155;p22">
            <a:extLst>
              <a:ext uri="{FF2B5EF4-FFF2-40B4-BE49-F238E27FC236}">
                <a16:creationId xmlns:a16="http://schemas.microsoft.com/office/drawing/2014/main" id="{C3DC0FB3-4721-014E-B2F9-0AAC80C446B5}"/>
              </a:ext>
            </a:extLst>
          </p:cNvPr>
          <p:cNvCxnSpPr/>
          <p:nvPr userDrawn="1"/>
        </p:nvCxnSpPr>
        <p:spPr>
          <a:xfrm>
            <a:off x="4920715" y="5827033"/>
            <a:ext cx="100089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cxnSp>
        <p:nvCxnSpPr>
          <p:cNvPr id="16" name="Google Shape;156;p22">
            <a:extLst>
              <a:ext uri="{FF2B5EF4-FFF2-40B4-BE49-F238E27FC236}">
                <a16:creationId xmlns:a16="http://schemas.microsoft.com/office/drawing/2014/main" id="{0541FDA6-1FD5-E444-B438-426CA8D510AE}"/>
              </a:ext>
            </a:extLst>
          </p:cNvPr>
          <p:cNvCxnSpPr/>
          <p:nvPr userDrawn="1"/>
        </p:nvCxnSpPr>
        <p:spPr>
          <a:xfrm>
            <a:off x="6922247" y="5827033"/>
            <a:ext cx="100089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A4A09E-1E71-4943-97D5-96C836357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755" y="1035243"/>
            <a:ext cx="2276237" cy="1739794"/>
          </a:xfrm>
        </p:spPr>
        <p:txBody>
          <a:bodyPr>
            <a:normAutofit/>
          </a:bodyPr>
          <a:lstStyle>
            <a:lvl1pPr marL="0" indent="0">
              <a:buNone/>
              <a:defRPr sz="264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columns and icons</a:t>
            </a:r>
          </a:p>
        </p:txBody>
      </p:sp>
      <p:sp>
        <p:nvSpPr>
          <p:cNvPr id="35" name="Google Shape;175;p23">
            <a:extLst>
              <a:ext uri="{FF2B5EF4-FFF2-40B4-BE49-F238E27FC236}">
                <a16:creationId xmlns:a16="http://schemas.microsoft.com/office/drawing/2014/main" id="{47BEE482-EFB4-C444-A2E2-BD7482B85E41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96B19-F77D-464B-A392-848D06343D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8394" y="1793525"/>
            <a:ext cx="2014299" cy="5435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FCC324-7BFA-5940-815B-13F7EE1061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2248" y="1793527"/>
            <a:ext cx="2014299" cy="5435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58599F-BDD6-6842-8E28-FA2CC344C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4540" y="1793528"/>
            <a:ext cx="2014299" cy="5435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3761DA8-33B1-3342-8EAD-83D1C86390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2187" y="910379"/>
            <a:ext cx="542211" cy="744855"/>
          </a:xfrm>
        </p:spPr>
        <p:txBody>
          <a:bodyPr>
            <a:noAutofit/>
          </a:bodyPr>
          <a:lstStyle>
            <a:lvl1pPr marL="0" indent="0">
              <a:buNone/>
              <a:defRPr sz="99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8528A37-9A84-7D4E-99BC-43C5E2B460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14540" y="910378"/>
            <a:ext cx="542211" cy="744855"/>
          </a:xfrm>
        </p:spPr>
        <p:txBody>
          <a:bodyPr>
            <a:normAutofit/>
          </a:bodyPr>
          <a:lstStyle>
            <a:lvl1pPr marL="0" indent="0">
              <a:buNone/>
              <a:defRPr sz="99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6950885-105F-3348-B46F-B9B7056DF9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08393" y="910378"/>
            <a:ext cx="542211" cy="744855"/>
          </a:xfrm>
        </p:spPr>
        <p:txBody>
          <a:bodyPr>
            <a:normAutofit/>
          </a:bodyPr>
          <a:lstStyle>
            <a:lvl1pPr marL="0" indent="0">
              <a:buNone/>
              <a:defRPr sz="99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6090A5-DAE9-BA45-8E34-E44FA2998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659554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op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5;p23">
            <a:extLst>
              <a:ext uri="{FF2B5EF4-FFF2-40B4-BE49-F238E27FC236}">
                <a16:creationId xmlns:a16="http://schemas.microsoft.com/office/drawing/2014/main" id="{7E908D5F-8936-7D4D-9244-EFCDC9623648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0D5B7B-E561-D542-A50E-3C7FA15E04ED}"/>
              </a:ext>
            </a:extLst>
          </p:cNvPr>
          <p:cNvSpPr/>
          <p:nvPr userDrawn="1"/>
        </p:nvSpPr>
        <p:spPr>
          <a:xfrm>
            <a:off x="0" y="1554406"/>
            <a:ext cx="10058400" cy="6217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2E6EDB-C9EC-4C61-9408-7A57C250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8" y="212516"/>
            <a:ext cx="8562737" cy="1115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2F2A5B-E480-4B70-90C7-C141B4E5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4148" y="2182652"/>
            <a:ext cx="8562737" cy="4850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8D409-6F7F-1F4F-B2BF-85C80768B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659554" y="7258051"/>
            <a:ext cx="947292" cy="433778"/>
          </a:xfrm>
          <a:prstGeom prst="rect">
            <a:avLst/>
          </a:prstGeom>
        </p:spPr>
      </p:pic>
      <p:sp>
        <p:nvSpPr>
          <p:cNvPr id="7" name="Google Shape;175;p23">
            <a:extLst>
              <a:ext uri="{FF2B5EF4-FFF2-40B4-BE49-F238E27FC236}">
                <a16:creationId xmlns:a16="http://schemas.microsoft.com/office/drawing/2014/main" id="{BE848B45-43DA-0640-A0DD-DD867785799C}"/>
              </a:ext>
            </a:extLst>
          </p:cNvPr>
          <p:cNvSpPr txBox="1">
            <a:spLocks/>
          </p:cNvSpPr>
          <p:nvPr userDrawn="1"/>
        </p:nvSpPr>
        <p:spPr>
          <a:xfrm>
            <a:off x="9408404" y="7177627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5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DCFE301D-47CF-474B-8C6B-014504B78787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 Don't Te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CE3FEE-F1F5-CC4A-8D86-6B87EF197EAB}"/>
              </a:ext>
            </a:extLst>
          </p:cNvPr>
          <p:cNvSpPr/>
          <p:nvPr userDrawn="1"/>
        </p:nvSpPr>
        <p:spPr>
          <a:xfrm>
            <a:off x="-1" y="0"/>
            <a:ext cx="2848989" cy="77724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95300" dist="1143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438" tIns="37719" rIns="75438" bIns="37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5">
              <a:solidFill>
                <a:schemeClr val="bg1"/>
              </a:solidFill>
            </a:endParaRPr>
          </a:p>
        </p:txBody>
      </p:sp>
      <p:sp>
        <p:nvSpPr>
          <p:cNvPr id="11" name="Google Shape;175;p23">
            <a:extLst>
              <a:ext uri="{FF2B5EF4-FFF2-40B4-BE49-F238E27FC236}">
                <a16:creationId xmlns:a16="http://schemas.microsoft.com/office/drawing/2014/main" id="{B7D16D2F-6F7C-FE4C-BD51-688B740544C7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904FBD-FFDA-9A47-B335-513EEE9933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98539"/>
            <a:ext cx="2137410" cy="2455862"/>
          </a:xfrm>
        </p:spPr>
        <p:txBody>
          <a:bodyPr/>
          <a:lstStyle>
            <a:lvl1pPr marL="0" indent="0">
              <a:buNone/>
              <a:defRPr>
                <a:solidFill>
                  <a:srgbClr val="1C5731"/>
                </a:solidFill>
              </a:defRPr>
            </a:lvl1pPr>
          </a:lstStyle>
          <a:p>
            <a:pPr lvl="0"/>
            <a:r>
              <a:rPr lang="en-US" dirty="0"/>
              <a:t>A picture is worth a thousand words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9E16D6-D278-4D91-86AE-286EC81FB3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48571" y="0"/>
            <a:ext cx="7209829" cy="777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66DC9-A303-C547-8180-171622DD5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93734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cept">
    <p:bg>
      <p:bgPr>
        <a:solidFill>
          <a:srgbClr val="1C5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75;p23">
            <a:extLst>
              <a:ext uri="{FF2B5EF4-FFF2-40B4-BE49-F238E27FC236}">
                <a16:creationId xmlns:a16="http://schemas.microsoft.com/office/drawing/2014/main" id="{08789553-6E79-C046-A3F3-E6B9F0A113D7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BED086-FF05-7346-9155-7CA3E35D2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380" y="4271518"/>
            <a:ext cx="8549640" cy="1538427"/>
          </a:xfrm>
        </p:spPr>
        <p:txBody>
          <a:bodyPr>
            <a:normAutofit/>
          </a:bodyPr>
          <a:lstStyle>
            <a:lvl1pPr marL="0" indent="0">
              <a:buNone/>
              <a:defRPr sz="594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8796D-5DAE-3F47-B830-38C63CDB4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57642" y="7177480"/>
            <a:ext cx="947292" cy="4337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16881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pact?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23">
            <a:extLst>
              <a:ext uri="{FF2B5EF4-FFF2-40B4-BE49-F238E27FC236}">
                <a16:creationId xmlns:a16="http://schemas.microsoft.com/office/drawing/2014/main" id="{638F6D63-AA75-1643-95A2-DFFC17118A5A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7726-5EAE-420D-BAF5-47DFF93F37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0058400" cy="777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62594-DF9B-A548-A9CF-067096E7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57642" y="7177480"/>
            <a:ext cx="947292" cy="4337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709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DE8BE4-DDDF-4F69-99D3-8A1C44480DE9}"/>
              </a:ext>
            </a:extLst>
          </p:cNvPr>
          <p:cNvSpPr/>
          <p:nvPr userDrawn="1"/>
        </p:nvSpPr>
        <p:spPr>
          <a:xfrm>
            <a:off x="0" y="1727200"/>
            <a:ext cx="10058400" cy="6217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63500" dir="162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AC4D682-0C54-4786-A3B1-C03D3BBAFC0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70749677"/>
              </p:ext>
            </p:extLst>
          </p:nvPr>
        </p:nvGraphicFramePr>
        <p:xfrm>
          <a:off x="691516" y="1824692"/>
          <a:ext cx="8415281" cy="5745374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587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634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1247" marR="71247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1247" marR="71247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344"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marL="71247" marR="71247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1247" marR="71247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34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1247" marR="71247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1247" marR="71247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634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1247" marR="71247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1247" marR="71247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19F05B-F140-4247-A583-730A8BE4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3025" y="1981115"/>
            <a:ext cx="1885950" cy="1139952"/>
          </a:xfrm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566384-E0F4-4ED3-9776-F27877DADF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025" y="3418834"/>
            <a:ext cx="1885950" cy="1139952"/>
          </a:xfrm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EB890D6-53E1-497E-ABC3-ED4FF48953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3025" y="4835070"/>
            <a:ext cx="1885950" cy="1139952"/>
          </a:xfrm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A2C5340-8183-4360-AC61-CAD926804A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83025" y="6260745"/>
            <a:ext cx="1885950" cy="1139952"/>
          </a:xfrm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843029F-B862-4BAC-BE0A-BC22CC192C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1603" y="1961375"/>
            <a:ext cx="5355313" cy="1139952"/>
          </a:xfrm>
        </p:spPr>
        <p:txBody>
          <a:bodyPr/>
          <a:lstStyle>
            <a:lvl1pPr>
              <a:defRPr sz="1320"/>
            </a:lvl1pPr>
            <a:lvl2pPr>
              <a:defRPr sz="1155"/>
            </a:lvl2pPr>
            <a:lvl3pPr>
              <a:defRPr sz="990"/>
            </a:lvl3pPr>
            <a:lvl4pPr>
              <a:defRPr sz="907"/>
            </a:lvl4pPr>
            <a:lvl5pPr>
              <a:defRPr sz="90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B8C058-ED0C-46AB-BBC6-DE538539D7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603" y="3418834"/>
            <a:ext cx="5355313" cy="1138872"/>
          </a:xfrm>
        </p:spPr>
        <p:txBody>
          <a:bodyPr/>
          <a:lstStyle>
            <a:lvl1pPr>
              <a:defRPr sz="1320"/>
            </a:lvl1pPr>
            <a:lvl2pPr>
              <a:defRPr sz="1155"/>
            </a:lvl2pPr>
            <a:lvl3pPr>
              <a:defRPr sz="990"/>
            </a:lvl3pPr>
            <a:lvl4pPr>
              <a:defRPr sz="907"/>
            </a:lvl4pPr>
            <a:lvl5pPr>
              <a:defRPr sz="90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F8DA70E-3636-4A0C-B373-925D4202A1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604" y="4835070"/>
            <a:ext cx="5356098" cy="1139952"/>
          </a:xfrm>
        </p:spPr>
        <p:txBody>
          <a:bodyPr>
            <a:noAutofit/>
          </a:bodyPr>
          <a:lstStyle>
            <a:lvl1pPr>
              <a:defRPr sz="1320"/>
            </a:lvl1pPr>
            <a:lvl2pPr>
              <a:defRPr sz="1155"/>
            </a:lvl2pPr>
            <a:lvl3pPr>
              <a:defRPr sz="990"/>
            </a:lvl3pPr>
            <a:lvl4pPr>
              <a:defRPr sz="907"/>
            </a:lvl4pPr>
            <a:lvl5pPr>
              <a:defRPr sz="90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C9E5C83-0B24-4F20-98FB-E5C56EE1A6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604" y="6260745"/>
            <a:ext cx="5356098" cy="1139952"/>
          </a:xfrm>
        </p:spPr>
        <p:txBody>
          <a:bodyPr>
            <a:noAutofit/>
          </a:bodyPr>
          <a:lstStyle>
            <a:lvl1pPr>
              <a:defRPr sz="1320"/>
            </a:lvl1pPr>
            <a:lvl2pPr>
              <a:defRPr sz="1155"/>
            </a:lvl2pPr>
            <a:lvl3pPr>
              <a:defRPr sz="990"/>
            </a:lvl3pPr>
            <a:lvl4pPr>
              <a:defRPr sz="907"/>
            </a:lvl4pPr>
            <a:lvl5pPr>
              <a:defRPr sz="90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EE2400-3F92-4196-A3E6-0665B35C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Google Shape;175;p23">
            <a:extLst>
              <a:ext uri="{FF2B5EF4-FFF2-40B4-BE49-F238E27FC236}">
                <a16:creationId xmlns:a16="http://schemas.microsoft.com/office/drawing/2014/main" id="{3F4EDD74-4513-C64B-8366-C6364C3AD4C2}"/>
              </a:ext>
            </a:extLst>
          </p:cNvPr>
          <p:cNvSpPr txBox="1">
            <a:spLocks/>
          </p:cNvSpPr>
          <p:nvPr userDrawn="1"/>
        </p:nvSpPr>
        <p:spPr>
          <a:xfrm>
            <a:off x="9409483" y="7457596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8F8A8-1F43-E241-9019-FABED712A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68975" y="7562821"/>
            <a:ext cx="850697" cy="3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33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5;p23">
            <a:extLst>
              <a:ext uri="{FF2B5EF4-FFF2-40B4-BE49-F238E27FC236}">
                <a16:creationId xmlns:a16="http://schemas.microsoft.com/office/drawing/2014/main" id="{7E908D5F-8936-7D4D-9244-EFCDC9623648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0D5B7B-E561-D542-A50E-3C7FA15E04ED}"/>
              </a:ext>
            </a:extLst>
          </p:cNvPr>
          <p:cNvSpPr/>
          <p:nvPr userDrawn="1"/>
        </p:nvSpPr>
        <p:spPr>
          <a:xfrm>
            <a:off x="0" y="1554480"/>
            <a:ext cx="10058400" cy="6217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2E6EDB-C9EC-4C61-9408-7A57C250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8" y="257264"/>
            <a:ext cx="8675370" cy="1115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2F2A5B-E480-4B70-90C7-C141B4E5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0428" y="2182390"/>
            <a:ext cx="4149090" cy="48505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CC000B-A7A5-4A13-A2B5-E6429BC02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148" y="2182390"/>
            <a:ext cx="3922514" cy="4850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Google Shape;175;p23">
            <a:extLst>
              <a:ext uri="{FF2B5EF4-FFF2-40B4-BE49-F238E27FC236}">
                <a16:creationId xmlns:a16="http://schemas.microsoft.com/office/drawing/2014/main" id="{D8442427-7644-0B4D-990B-5DA731ED4B78}"/>
              </a:ext>
            </a:extLst>
          </p:cNvPr>
          <p:cNvSpPr txBox="1">
            <a:spLocks/>
          </p:cNvSpPr>
          <p:nvPr userDrawn="1"/>
        </p:nvSpPr>
        <p:spPr>
          <a:xfrm>
            <a:off x="9439729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9DC719-8A85-2148-BA99-8AF4011C0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41355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75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2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DE8BE4-DDDF-4F69-99D3-8A1C44480DE9}"/>
              </a:ext>
            </a:extLst>
          </p:cNvPr>
          <p:cNvSpPr/>
          <p:nvPr userDrawn="1"/>
        </p:nvSpPr>
        <p:spPr>
          <a:xfrm>
            <a:off x="0" y="24590"/>
            <a:ext cx="10058400" cy="777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19F05B-F140-4247-A583-730A8BE4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4358" y="1060910"/>
            <a:ext cx="2074545" cy="2849880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EB890D6-53E1-497E-ABC3-ED4FF48953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4358" y="4229073"/>
            <a:ext cx="2074545" cy="2849880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A8E47-C703-452F-B44C-78420079E7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9497" y="1918546"/>
            <a:ext cx="6173327" cy="55045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9C2372-A42D-4157-A036-B8413545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6211309" cy="1115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Google Shape;175;p23">
            <a:extLst>
              <a:ext uri="{FF2B5EF4-FFF2-40B4-BE49-F238E27FC236}">
                <a16:creationId xmlns:a16="http://schemas.microsoft.com/office/drawing/2014/main" id="{0B9074E1-F786-E54F-BB06-802BBD9ACB85}"/>
              </a:ext>
            </a:extLst>
          </p:cNvPr>
          <p:cNvSpPr txBox="1">
            <a:spLocks/>
          </p:cNvSpPr>
          <p:nvPr userDrawn="1"/>
        </p:nvSpPr>
        <p:spPr>
          <a:xfrm>
            <a:off x="9439729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B34D9E-45D7-5341-AFA8-C5F4B41E7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41355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3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DE8BE4-DDDF-4F69-99D3-8A1C44480DE9}"/>
              </a:ext>
            </a:extLst>
          </p:cNvPr>
          <p:cNvSpPr/>
          <p:nvPr userDrawn="1"/>
        </p:nvSpPr>
        <p:spPr>
          <a:xfrm>
            <a:off x="-11364" y="-60961"/>
            <a:ext cx="10058400" cy="777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19F05B-F140-4247-A583-730A8BE4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4724" y="4820327"/>
            <a:ext cx="1735074" cy="2383536"/>
          </a:xfrm>
          <a:prstGeom prst="ellipse">
            <a:avLst/>
          </a:prstGeo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EB890D6-53E1-497E-ABC3-ED4FF48953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14724" y="933079"/>
            <a:ext cx="1735074" cy="2383536"/>
          </a:xfrm>
          <a:prstGeom prst="ellipse">
            <a:avLst/>
          </a:prstGeo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5E938F02-4FA0-4A86-9770-7BBD05A115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37986" y="2876703"/>
            <a:ext cx="1735074" cy="2383536"/>
          </a:xfrm>
          <a:prstGeom prst="ellipse">
            <a:avLst/>
          </a:prstGeo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A8E47-C703-452F-B44C-78420079E7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515" y="1939598"/>
            <a:ext cx="6074714" cy="54189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D1221-AC0E-4743-9EFA-522C9685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6074714" cy="1115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Google Shape;175;p23">
            <a:extLst>
              <a:ext uri="{FF2B5EF4-FFF2-40B4-BE49-F238E27FC236}">
                <a16:creationId xmlns:a16="http://schemas.microsoft.com/office/drawing/2014/main" id="{FF50E01A-9A1A-7642-8DB2-7675DFEA0108}"/>
              </a:ext>
            </a:extLst>
          </p:cNvPr>
          <p:cNvSpPr txBox="1">
            <a:spLocks/>
          </p:cNvSpPr>
          <p:nvPr userDrawn="1"/>
        </p:nvSpPr>
        <p:spPr>
          <a:xfrm>
            <a:off x="9439729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3146D9-A590-0948-95C6-C5780CB0F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41355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28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&amp; 4 Pictures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DE8BE4-DDDF-4F69-99D3-8A1C44480DE9}"/>
              </a:ext>
            </a:extLst>
          </p:cNvPr>
          <p:cNvSpPr/>
          <p:nvPr userDrawn="1"/>
        </p:nvSpPr>
        <p:spPr>
          <a:xfrm>
            <a:off x="0" y="-20320"/>
            <a:ext cx="10058400" cy="777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CF9B6-4DAB-4A86-9FC0-96EC2D0E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19F05B-F140-4247-A583-730A8BE4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8806" y="2110064"/>
            <a:ext cx="1584198" cy="2176272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566384-E0F4-4ED3-9776-F27877DADF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9008" y="2110064"/>
            <a:ext cx="1584198" cy="2176272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EB890D6-53E1-497E-ABC3-ED4FF48953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8806" y="4738893"/>
            <a:ext cx="1584198" cy="2176272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A2C5340-8183-4360-AC61-CAD926804A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9008" y="4738893"/>
            <a:ext cx="1584198" cy="2176272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A8E47-C703-452F-B44C-78420079E7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515" y="1963455"/>
            <a:ext cx="5142834" cy="54596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Google Shape;175;p23">
            <a:extLst>
              <a:ext uri="{FF2B5EF4-FFF2-40B4-BE49-F238E27FC236}">
                <a16:creationId xmlns:a16="http://schemas.microsoft.com/office/drawing/2014/main" id="{83F8BEEA-3C48-FE49-BDB0-E41AD5871943}"/>
              </a:ext>
            </a:extLst>
          </p:cNvPr>
          <p:cNvSpPr txBox="1">
            <a:spLocks/>
          </p:cNvSpPr>
          <p:nvPr userDrawn="1"/>
        </p:nvSpPr>
        <p:spPr>
          <a:xfrm>
            <a:off x="9439729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3841D7-00D9-D24F-A1CB-CB03B366F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41355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&amp; 6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DE8BE4-DDDF-4F69-99D3-8A1C44480DE9}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19F05B-F140-4247-A583-730A8BE4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4176" y="1139872"/>
            <a:ext cx="1320165" cy="1813560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EB890D6-53E1-497E-ABC3-ED4FF48953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74176" y="5428400"/>
            <a:ext cx="1320165" cy="1813560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E26EB03-051A-4CCC-9469-875A877908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6708" y="3284136"/>
            <a:ext cx="1320165" cy="1813560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5E938F02-4FA0-4A86-9770-7BBD05A115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74176" y="3284136"/>
            <a:ext cx="1320165" cy="1813560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1A5E69A-609F-470E-8BAD-50C5EFA443F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16708" y="1139872"/>
            <a:ext cx="1320165" cy="1813560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C5526D9-D328-4074-9C5A-02513C970C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16708" y="5428400"/>
            <a:ext cx="1320165" cy="1813560"/>
          </a:xfrm>
          <a:ln w="3810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A8E47-C703-452F-B44C-78420079E7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515" y="1977560"/>
            <a:ext cx="6074714" cy="54096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F62374-28F4-43EE-848D-6DF2BF29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6074714" cy="1115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Google Shape;175;p23">
            <a:extLst>
              <a:ext uri="{FF2B5EF4-FFF2-40B4-BE49-F238E27FC236}">
                <a16:creationId xmlns:a16="http://schemas.microsoft.com/office/drawing/2014/main" id="{9E892CD1-D253-D24A-BE00-69E76AF338AB}"/>
              </a:ext>
            </a:extLst>
          </p:cNvPr>
          <p:cNvSpPr txBox="1">
            <a:spLocks/>
          </p:cNvSpPr>
          <p:nvPr userDrawn="1"/>
        </p:nvSpPr>
        <p:spPr>
          <a:xfrm>
            <a:off x="9439729" y="7227497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2FA608-EC30-6341-AA35-B0E1DD967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41355" y="7307994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9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&amp; 6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DE8BE4-DDDF-4F69-99D3-8A1C44480DE9}"/>
              </a:ext>
            </a:extLst>
          </p:cNvPr>
          <p:cNvSpPr/>
          <p:nvPr userDrawn="1"/>
        </p:nvSpPr>
        <p:spPr>
          <a:xfrm>
            <a:off x="1" y="1"/>
            <a:ext cx="10058399" cy="777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5" dirty="0"/>
              <a:t>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A8E47-C703-452F-B44C-78420079E7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11803" y="2756264"/>
            <a:ext cx="2338578" cy="1761744"/>
          </a:xfrm>
        </p:spPr>
        <p:txBody>
          <a:bodyPr>
            <a:noAutofit/>
          </a:bodyPr>
          <a:lstStyle>
            <a:lvl1pPr>
              <a:defRPr sz="1485"/>
            </a:lvl1pPr>
            <a:lvl2pPr>
              <a:defRPr sz="1320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241818-94BD-49BB-B6F8-859E5F11E9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7553" y="2756264"/>
            <a:ext cx="2338578" cy="1761744"/>
          </a:xfrm>
        </p:spPr>
        <p:txBody>
          <a:bodyPr>
            <a:noAutofit/>
          </a:bodyPr>
          <a:lstStyle>
            <a:lvl1pPr>
              <a:defRPr sz="1485"/>
            </a:lvl1pPr>
            <a:lvl2pPr>
              <a:defRPr sz="1320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2F5334-AAC2-403B-AFA7-115F9E3C8C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03302" y="2756264"/>
            <a:ext cx="2338578" cy="1761744"/>
          </a:xfrm>
        </p:spPr>
        <p:txBody>
          <a:bodyPr>
            <a:noAutofit/>
          </a:bodyPr>
          <a:lstStyle>
            <a:lvl1pPr>
              <a:defRPr sz="1485"/>
            </a:lvl1pPr>
            <a:lvl2pPr>
              <a:defRPr sz="1320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7C48D8-08E5-4EC7-A69C-795F0B5610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1803" y="5674295"/>
            <a:ext cx="2338578" cy="1761744"/>
          </a:xfrm>
        </p:spPr>
        <p:txBody>
          <a:bodyPr>
            <a:noAutofit/>
          </a:bodyPr>
          <a:lstStyle>
            <a:lvl1pPr>
              <a:defRPr sz="1485"/>
            </a:lvl1pPr>
            <a:lvl2pPr>
              <a:defRPr sz="1320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A995CC-3906-4268-AD86-23A7415F83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13657" y="5674295"/>
            <a:ext cx="2338578" cy="1761744"/>
          </a:xfrm>
        </p:spPr>
        <p:txBody>
          <a:bodyPr>
            <a:noAutofit/>
          </a:bodyPr>
          <a:lstStyle>
            <a:lvl1pPr>
              <a:defRPr sz="1485"/>
            </a:lvl1pPr>
            <a:lvl2pPr>
              <a:defRPr sz="1320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B7CE5F-1BA2-488D-926C-5C89C396C9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03302" y="5674295"/>
            <a:ext cx="2338578" cy="1761744"/>
          </a:xfrm>
        </p:spPr>
        <p:txBody>
          <a:bodyPr>
            <a:noAutofit/>
          </a:bodyPr>
          <a:lstStyle>
            <a:lvl1pPr>
              <a:defRPr sz="1485"/>
            </a:lvl1pPr>
            <a:lvl2pPr>
              <a:defRPr sz="1320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Online Image Placeholder 18">
            <a:extLst>
              <a:ext uri="{FF2B5EF4-FFF2-40B4-BE49-F238E27FC236}">
                <a16:creationId xmlns:a16="http://schemas.microsoft.com/office/drawing/2014/main" id="{CC93A61B-32D5-4D13-A322-CD03AB87AC6B}"/>
              </a:ext>
            </a:extLst>
          </p:cNvPr>
          <p:cNvSpPr>
            <a:spLocks noGrp="1"/>
          </p:cNvSpPr>
          <p:nvPr>
            <p:ph type="clipArt" sz="quarter" idx="23" hasCustomPrompt="1"/>
          </p:nvPr>
        </p:nvSpPr>
        <p:spPr>
          <a:xfrm>
            <a:off x="1111925" y="1780523"/>
            <a:ext cx="678942" cy="932688"/>
          </a:xfrm>
          <a:prstGeom prst="ellipse">
            <a:avLst/>
          </a:prstGeom>
          <a:solidFill>
            <a:srgbClr val="1C5731"/>
          </a:solidFill>
          <a:ln w="1905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990"/>
            </a:lvl1pPr>
          </a:lstStyle>
          <a:p>
            <a:r>
              <a:rPr lang="en-US" dirty="0"/>
              <a:t>Tap</a:t>
            </a:r>
          </a:p>
        </p:txBody>
      </p:sp>
      <p:sp>
        <p:nvSpPr>
          <p:cNvPr id="20" name="Online Image Placeholder 18">
            <a:extLst>
              <a:ext uri="{FF2B5EF4-FFF2-40B4-BE49-F238E27FC236}">
                <a16:creationId xmlns:a16="http://schemas.microsoft.com/office/drawing/2014/main" id="{76A6D378-3181-44A2-B3E5-59FBD7125495}"/>
              </a:ext>
            </a:extLst>
          </p:cNvPr>
          <p:cNvSpPr>
            <a:spLocks noGrp="1"/>
          </p:cNvSpPr>
          <p:nvPr>
            <p:ph type="clipArt" sz="quarter" idx="24" hasCustomPrompt="1"/>
          </p:nvPr>
        </p:nvSpPr>
        <p:spPr>
          <a:xfrm>
            <a:off x="4013657" y="1780523"/>
            <a:ext cx="678942" cy="932688"/>
          </a:xfrm>
          <a:prstGeom prst="ellipse">
            <a:avLst/>
          </a:prstGeom>
          <a:solidFill>
            <a:srgbClr val="1C5731"/>
          </a:solidFill>
          <a:ln w="1905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990"/>
            </a:lvl1pPr>
          </a:lstStyle>
          <a:p>
            <a:r>
              <a:rPr lang="en-US" dirty="0"/>
              <a:t>Tap</a:t>
            </a:r>
          </a:p>
        </p:txBody>
      </p:sp>
      <p:sp>
        <p:nvSpPr>
          <p:cNvPr id="21" name="Online Image Placeholder 18">
            <a:extLst>
              <a:ext uri="{FF2B5EF4-FFF2-40B4-BE49-F238E27FC236}">
                <a16:creationId xmlns:a16="http://schemas.microsoft.com/office/drawing/2014/main" id="{29DECED4-ACE2-42D6-8F54-517FC5FCF3D8}"/>
              </a:ext>
            </a:extLst>
          </p:cNvPr>
          <p:cNvSpPr>
            <a:spLocks noGrp="1"/>
          </p:cNvSpPr>
          <p:nvPr>
            <p:ph type="clipArt" sz="quarter" idx="25" hasCustomPrompt="1"/>
          </p:nvPr>
        </p:nvSpPr>
        <p:spPr>
          <a:xfrm>
            <a:off x="6915388" y="1780523"/>
            <a:ext cx="678942" cy="932688"/>
          </a:xfrm>
          <a:prstGeom prst="ellipse">
            <a:avLst/>
          </a:prstGeom>
          <a:solidFill>
            <a:srgbClr val="1C5731"/>
          </a:solidFill>
          <a:ln w="19050">
            <a:solidFill>
              <a:srgbClr val="1C5731"/>
            </a:solidFill>
          </a:ln>
        </p:spPr>
        <p:txBody>
          <a:bodyPr>
            <a:normAutofit/>
          </a:bodyPr>
          <a:lstStyle>
            <a:lvl1pPr>
              <a:defRPr sz="990"/>
            </a:lvl1pPr>
          </a:lstStyle>
          <a:p>
            <a:r>
              <a:rPr lang="en-US" dirty="0"/>
              <a:t>Tap</a:t>
            </a:r>
          </a:p>
        </p:txBody>
      </p:sp>
      <p:sp>
        <p:nvSpPr>
          <p:cNvPr id="22" name="Online Image Placeholder 18">
            <a:extLst>
              <a:ext uri="{FF2B5EF4-FFF2-40B4-BE49-F238E27FC236}">
                <a16:creationId xmlns:a16="http://schemas.microsoft.com/office/drawing/2014/main" id="{E6D263A8-F2A0-4F10-894E-CF9E07F84689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1111803" y="4690693"/>
            <a:ext cx="678942" cy="932688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990"/>
            </a:lvl1pPr>
          </a:lstStyle>
          <a:p>
            <a:r>
              <a:rPr lang="en-US" dirty="0"/>
              <a:t>Tap</a:t>
            </a:r>
          </a:p>
        </p:txBody>
      </p:sp>
      <p:sp>
        <p:nvSpPr>
          <p:cNvPr id="23" name="Online Image Placeholder 18">
            <a:extLst>
              <a:ext uri="{FF2B5EF4-FFF2-40B4-BE49-F238E27FC236}">
                <a16:creationId xmlns:a16="http://schemas.microsoft.com/office/drawing/2014/main" id="{6757D21E-1143-489D-8979-4E08A1D6BE3B}"/>
              </a:ext>
            </a:extLst>
          </p:cNvPr>
          <p:cNvSpPr>
            <a:spLocks noGrp="1"/>
          </p:cNvSpPr>
          <p:nvPr>
            <p:ph type="clipArt" sz="quarter" idx="27" hasCustomPrompt="1"/>
          </p:nvPr>
        </p:nvSpPr>
        <p:spPr>
          <a:xfrm>
            <a:off x="4013657" y="4690693"/>
            <a:ext cx="678942" cy="932688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990"/>
            </a:lvl1pPr>
          </a:lstStyle>
          <a:p>
            <a:r>
              <a:rPr lang="en-US" dirty="0"/>
              <a:t>Tap</a:t>
            </a:r>
          </a:p>
        </p:txBody>
      </p:sp>
      <p:sp>
        <p:nvSpPr>
          <p:cNvPr id="24" name="Online Image Placeholder 18">
            <a:extLst>
              <a:ext uri="{FF2B5EF4-FFF2-40B4-BE49-F238E27FC236}">
                <a16:creationId xmlns:a16="http://schemas.microsoft.com/office/drawing/2014/main" id="{A6EFB40A-00E2-4553-8719-A373339975DA}"/>
              </a:ext>
            </a:extLst>
          </p:cNvPr>
          <p:cNvSpPr>
            <a:spLocks noGrp="1"/>
          </p:cNvSpPr>
          <p:nvPr>
            <p:ph type="clipArt" sz="quarter" idx="28" hasCustomPrompt="1"/>
          </p:nvPr>
        </p:nvSpPr>
        <p:spPr>
          <a:xfrm>
            <a:off x="6915266" y="4690693"/>
            <a:ext cx="678942" cy="932688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990"/>
            </a:lvl1pPr>
          </a:lstStyle>
          <a:p>
            <a:r>
              <a:rPr lang="en-US" dirty="0"/>
              <a:t>Tap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61099F0C-F043-451F-83B9-97CA0EDF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Google Shape;175;p23">
            <a:extLst>
              <a:ext uri="{FF2B5EF4-FFF2-40B4-BE49-F238E27FC236}">
                <a16:creationId xmlns:a16="http://schemas.microsoft.com/office/drawing/2014/main" id="{1F011F5D-FD2D-7549-B0A2-E3029B720720}"/>
              </a:ext>
            </a:extLst>
          </p:cNvPr>
          <p:cNvSpPr txBox="1">
            <a:spLocks/>
          </p:cNvSpPr>
          <p:nvPr userDrawn="1"/>
        </p:nvSpPr>
        <p:spPr>
          <a:xfrm>
            <a:off x="9439729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356DF03-2897-6143-A917-5E91B14EE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41355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3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C3984CCD-17BA-F44A-8ED5-BD142E5787D1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A8BCC12-4A9C-A141-BC8C-959B91DA134C}"/>
              </a:ext>
            </a:extLst>
          </p:cNvPr>
          <p:cNvSpPr/>
          <p:nvPr userDrawn="1"/>
        </p:nvSpPr>
        <p:spPr>
          <a:xfrm rot="16200000">
            <a:off x="2626947" y="306358"/>
            <a:ext cx="7772325" cy="71596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cxnSp>
        <p:nvCxnSpPr>
          <p:cNvPr id="15" name="Google Shape;155;p22">
            <a:extLst>
              <a:ext uri="{FF2B5EF4-FFF2-40B4-BE49-F238E27FC236}">
                <a16:creationId xmlns:a16="http://schemas.microsoft.com/office/drawing/2014/main" id="{C3DC0FB3-4721-014E-B2F9-0AAC80C446B5}"/>
              </a:ext>
            </a:extLst>
          </p:cNvPr>
          <p:cNvCxnSpPr/>
          <p:nvPr userDrawn="1"/>
        </p:nvCxnSpPr>
        <p:spPr>
          <a:xfrm>
            <a:off x="4920715" y="5827033"/>
            <a:ext cx="100089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cxnSp>
        <p:nvCxnSpPr>
          <p:cNvPr id="16" name="Google Shape;156;p22">
            <a:extLst>
              <a:ext uri="{FF2B5EF4-FFF2-40B4-BE49-F238E27FC236}">
                <a16:creationId xmlns:a16="http://schemas.microsoft.com/office/drawing/2014/main" id="{0541FDA6-1FD5-E444-B438-426CA8D510AE}"/>
              </a:ext>
            </a:extLst>
          </p:cNvPr>
          <p:cNvCxnSpPr/>
          <p:nvPr userDrawn="1"/>
        </p:nvCxnSpPr>
        <p:spPr>
          <a:xfrm>
            <a:off x="6922247" y="5827033"/>
            <a:ext cx="100089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A4A09E-1E71-4943-97D5-96C836357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755" y="1035244"/>
            <a:ext cx="2276237" cy="1403156"/>
          </a:xfrm>
        </p:spPr>
        <p:txBody>
          <a:bodyPr>
            <a:normAutofit/>
          </a:bodyPr>
          <a:lstStyle>
            <a:lvl1pPr marL="0" indent="0">
              <a:buNone/>
              <a:defRPr sz="264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 slide title</a:t>
            </a:r>
          </a:p>
        </p:txBody>
      </p:sp>
      <p:grpSp>
        <p:nvGrpSpPr>
          <p:cNvPr id="61" name="Google Shape;250;p28">
            <a:extLst>
              <a:ext uri="{FF2B5EF4-FFF2-40B4-BE49-F238E27FC236}">
                <a16:creationId xmlns:a16="http://schemas.microsoft.com/office/drawing/2014/main" id="{3AB4B1FD-F00F-46AD-AFD8-E6A7A92E8D2B}"/>
              </a:ext>
            </a:extLst>
          </p:cNvPr>
          <p:cNvGrpSpPr/>
          <p:nvPr userDrawn="1"/>
        </p:nvGrpSpPr>
        <p:grpSpPr>
          <a:xfrm>
            <a:off x="3980460" y="670140"/>
            <a:ext cx="4699145" cy="6432120"/>
            <a:chOff x="3618600" y="537300"/>
            <a:chExt cx="4271950" cy="4256550"/>
          </a:xfrm>
        </p:grpSpPr>
        <p:sp>
          <p:nvSpPr>
            <p:cNvPr id="62" name="Google Shape;251;p28">
              <a:extLst>
                <a:ext uri="{FF2B5EF4-FFF2-40B4-BE49-F238E27FC236}">
                  <a16:creationId xmlns:a16="http://schemas.microsoft.com/office/drawing/2014/main" id="{7C55D6C1-1099-4362-994B-FAC3507CF2B7}"/>
                </a:ext>
              </a:extLst>
            </p:cNvPr>
            <p:cNvSpPr/>
            <p:nvPr/>
          </p:nvSpPr>
          <p:spPr>
            <a:xfrm>
              <a:off x="3680275" y="537300"/>
              <a:ext cx="1906800" cy="1906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Nunito Sans"/>
                <a:cs typeface="Calibri" panose="020F0502020204030204" pitchFamily="34" charset="0"/>
                <a:sym typeface="Nunito Sans"/>
              </a:endParaRPr>
            </a:p>
            <a:p>
              <a:pPr algn="ctr"/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Nunito Sans"/>
                <a:cs typeface="Calibri" panose="020F0502020204030204" pitchFamily="34" charset="0"/>
                <a:sym typeface="Nunito Sans"/>
              </a:endParaRPr>
            </a:p>
          </p:txBody>
        </p:sp>
        <p:sp>
          <p:nvSpPr>
            <p:cNvPr id="63" name="Google Shape;252;p28">
              <a:extLst>
                <a:ext uri="{FF2B5EF4-FFF2-40B4-BE49-F238E27FC236}">
                  <a16:creationId xmlns:a16="http://schemas.microsoft.com/office/drawing/2014/main" id="{1D09E704-5AF1-4D73-802B-CCFAFCF6166B}"/>
                </a:ext>
              </a:extLst>
            </p:cNvPr>
            <p:cNvSpPr/>
            <p:nvPr/>
          </p:nvSpPr>
          <p:spPr>
            <a:xfrm>
              <a:off x="5983750" y="537300"/>
              <a:ext cx="1906800" cy="1906800"/>
            </a:xfrm>
            <a:prstGeom prst="ellipse">
              <a:avLst/>
            </a:prstGeom>
            <a:solidFill>
              <a:srgbClr val="F67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Nunito Sans"/>
                <a:cs typeface="Calibri" panose="020F0502020204030204" pitchFamily="34" charset="0"/>
                <a:sym typeface="Nunito Sans"/>
              </a:endParaRPr>
            </a:p>
            <a:p>
              <a:pPr algn="ctr"/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Nunito Sans"/>
                <a:cs typeface="Calibri" panose="020F0502020204030204" pitchFamily="34" charset="0"/>
                <a:sym typeface="Nunito Sans"/>
              </a:endParaRPr>
            </a:p>
          </p:txBody>
        </p:sp>
        <p:sp>
          <p:nvSpPr>
            <p:cNvPr id="64" name="Google Shape;253;p28">
              <a:extLst>
                <a:ext uri="{FF2B5EF4-FFF2-40B4-BE49-F238E27FC236}">
                  <a16:creationId xmlns:a16="http://schemas.microsoft.com/office/drawing/2014/main" id="{196F0DE1-CB50-4ABF-BC83-9E5594E92908}"/>
                </a:ext>
              </a:extLst>
            </p:cNvPr>
            <p:cNvSpPr/>
            <p:nvPr/>
          </p:nvSpPr>
          <p:spPr>
            <a:xfrm>
              <a:off x="3618600" y="2887050"/>
              <a:ext cx="1906800" cy="19068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Nunito Sans"/>
                <a:cs typeface="Calibri" panose="020F0502020204030204" pitchFamily="34" charset="0"/>
                <a:sym typeface="Nunito Sans"/>
              </a:endParaRPr>
            </a:p>
            <a:p>
              <a:pPr algn="ctr"/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Nunito Sans"/>
                <a:cs typeface="Calibri" panose="020F0502020204030204" pitchFamily="34" charset="0"/>
                <a:sym typeface="Nunito Sans"/>
              </a:endParaRPr>
            </a:p>
          </p:txBody>
        </p:sp>
        <p:sp>
          <p:nvSpPr>
            <p:cNvPr id="65" name="Google Shape;254;p28">
              <a:extLst>
                <a:ext uri="{FF2B5EF4-FFF2-40B4-BE49-F238E27FC236}">
                  <a16:creationId xmlns:a16="http://schemas.microsoft.com/office/drawing/2014/main" id="{694F9824-43F5-45E3-85ED-EE64582697C8}"/>
                </a:ext>
              </a:extLst>
            </p:cNvPr>
            <p:cNvSpPr/>
            <p:nvPr/>
          </p:nvSpPr>
          <p:spPr>
            <a:xfrm>
              <a:off x="5983750" y="2887050"/>
              <a:ext cx="1906800" cy="1906800"/>
            </a:xfrm>
            <a:prstGeom prst="ellipse">
              <a:avLst/>
            </a:prstGeom>
            <a:solidFill>
              <a:srgbClr val="ED0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Nunito Sans"/>
                <a:cs typeface="Calibri" panose="020F0502020204030204" pitchFamily="34" charset="0"/>
                <a:sym typeface="Nunito Sans"/>
              </a:endParaRPr>
            </a:p>
            <a:p>
              <a:pPr algn="ctr"/>
              <a:endPara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Nunito Sans"/>
                <a:cs typeface="Calibri" panose="020F0502020204030204" pitchFamily="34" charset="0"/>
                <a:sym typeface="Nunito Sans"/>
              </a:endParaRPr>
            </a:p>
            <a:p>
              <a:pPr algn="ctr"/>
              <a:endPara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Nunito Sans"/>
                <a:cs typeface="Calibri" panose="020F0502020204030204" pitchFamily="34" charset="0"/>
                <a:sym typeface="Nunito Sans"/>
              </a:endParaRPr>
            </a:p>
          </p:txBody>
        </p:sp>
      </p:grpSp>
      <p:sp>
        <p:nvSpPr>
          <p:cNvPr id="67" name="Google Shape;255;p28">
            <a:extLst>
              <a:ext uri="{FF2B5EF4-FFF2-40B4-BE49-F238E27FC236}">
                <a16:creationId xmlns:a16="http://schemas.microsoft.com/office/drawing/2014/main" id="{9E0EEDFD-A87A-4C4E-82F0-351B72EF0C5C}"/>
              </a:ext>
            </a:extLst>
          </p:cNvPr>
          <p:cNvSpPr/>
          <p:nvPr userDrawn="1"/>
        </p:nvSpPr>
        <p:spPr>
          <a:xfrm>
            <a:off x="5171430" y="2285896"/>
            <a:ext cx="2317260" cy="318330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00568" tIns="100568" rIns="100568" bIns="100568" anchor="ctr" anchorCtr="0">
            <a:noAutofit/>
          </a:bodyPr>
          <a:lstStyle/>
          <a:p>
            <a:pPr algn="ctr"/>
            <a:endParaRPr sz="1980" dirty="0">
              <a:solidFill>
                <a:srgbClr val="666666"/>
              </a:solidFill>
              <a:latin typeface="Calibri Regular"/>
              <a:ea typeface="Nunito Sans"/>
              <a:cs typeface="Nunito Sans"/>
              <a:sym typeface="Nunito Sans"/>
            </a:endParaRPr>
          </a:p>
        </p:txBody>
      </p:sp>
      <p:sp>
        <p:nvSpPr>
          <p:cNvPr id="66" name="Google Shape;256;p28">
            <a:extLst>
              <a:ext uri="{FF2B5EF4-FFF2-40B4-BE49-F238E27FC236}">
                <a16:creationId xmlns:a16="http://schemas.microsoft.com/office/drawing/2014/main" id="{7C9E569A-3C35-4109-96FE-2D7E224D15DC}"/>
              </a:ext>
            </a:extLst>
          </p:cNvPr>
          <p:cNvSpPr/>
          <p:nvPr userDrawn="1"/>
        </p:nvSpPr>
        <p:spPr>
          <a:xfrm>
            <a:off x="5324055" y="2495563"/>
            <a:ext cx="2012010" cy="2763973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00568" tIns="100568" rIns="100568" bIns="100568" anchor="ctr" anchorCtr="0">
            <a:noAutofit/>
          </a:bodyPr>
          <a:lstStyle/>
          <a:p>
            <a:endParaRPr sz="198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DAEB1-3CE8-4E07-A180-4DC76FD4B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3226" y="3088641"/>
            <a:ext cx="1064776" cy="1564639"/>
          </a:xfrm>
        </p:spPr>
        <p:txBody>
          <a:bodyPr>
            <a:noAutofit/>
          </a:bodyPr>
          <a:lstStyle>
            <a:lvl1pPr marL="0" indent="0" algn="ctr">
              <a:buNone/>
              <a:defRPr sz="1650" b="1"/>
            </a:lvl1pPr>
            <a:lvl2pPr>
              <a:defRPr sz="990"/>
            </a:lvl2pPr>
            <a:lvl3pPr>
              <a:defRPr sz="907"/>
            </a:lvl3pPr>
            <a:lvl4pPr>
              <a:defRPr sz="866"/>
            </a:lvl4pPr>
            <a:lvl5pPr>
              <a:defRPr sz="866"/>
            </a:lvl5pPr>
          </a:lstStyle>
          <a:p>
            <a:pPr lvl="0"/>
            <a:r>
              <a:rPr lang="en-US" dirty="0"/>
              <a:t>The Concept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4D545B-48C9-4E28-B648-EB3910EAD7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33140" y="763221"/>
            <a:ext cx="1961388" cy="269443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176A661C-6D61-47A7-BE85-6424C64D47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3685" y="763221"/>
            <a:ext cx="1961388" cy="269443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E2288621-FAE8-437C-BB85-BB2079259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173" y="4331653"/>
            <a:ext cx="1961388" cy="269443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62B97DB5-A055-4120-9C5D-368B4DCC64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58148" y="4297446"/>
            <a:ext cx="1961388" cy="269443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5"/>
            </a:lvl1pPr>
          </a:lstStyle>
          <a:p>
            <a:endParaRPr lang="en-US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25747AE7-E1D0-43B4-8390-10249C886E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755" y="2960476"/>
            <a:ext cx="2276237" cy="3898794"/>
          </a:xfrm>
        </p:spPr>
        <p:txBody>
          <a:bodyPr>
            <a:normAutofit/>
          </a:bodyPr>
          <a:lstStyle>
            <a:lvl1pPr marL="0" indent="0">
              <a:buNone/>
              <a:defRPr sz="1980">
                <a:solidFill>
                  <a:schemeClr val="bg1"/>
                </a:solidFill>
              </a:defRPr>
            </a:lvl1pPr>
            <a:lvl2pPr marL="377190" indent="0">
              <a:buNone/>
              <a:defRPr sz="1650">
                <a:solidFill>
                  <a:schemeClr val="bg1"/>
                </a:solidFill>
              </a:defRPr>
            </a:lvl2pPr>
            <a:lvl3pPr marL="754380" indent="0">
              <a:buNone/>
              <a:defRPr sz="1485">
                <a:solidFill>
                  <a:schemeClr val="bg1"/>
                </a:solidFill>
              </a:defRPr>
            </a:lvl3pPr>
            <a:lvl4pPr marL="1131570" indent="0">
              <a:buNone/>
              <a:defRPr sz="1320">
                <a:solidFill>
                  <a:schemeClr val="bg1"/>
                </a:solidFill>
              </a:defRPr>
            </a:lvl4pPr>
            <a:lvl5pPr marL="1508760" indent="0">
              <a:buNone/>
              <a:defRPr sz="13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Google Shape;175;p23">
            <a:extLst>
              <a:ext uri="{FF2B5EF4-FFF2-40B4-BE49-F238E27FC236}">
                <a16:creationId xmlns:a16="http://schemas.microsoft.com/office/drawing/2014/main" id="{5E3E096C-9D0F-504E-ADF0-C7D94F06FEB2}"/>
              </a:ext>
            </a:extLst>
          </p:cNvPr>
          <p:cNvSpPr txBox="1">
            <a:spLocks/>
          </p:cNvSpPr>
          <p:nvPr userDrawn="1"/>
        </p:nvSpPr>
        <p:spPr>
          <a:xfrm>
            <a:off x="9439729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C152C2-A7E4-6D4E-BC51-24D7000BB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41355" y="7258051"/>
            <a:ext cx="94729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26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7BAA87-B273-C64B-BE3F-0A993D8D8ECD}"/>
              </a:ext>
            </a:extLst>
          </p:cNvPr>
          <p:cNvSpPr/>
          <p:nvPr userDrawn="1"/>
        </p:nvSpPr>
        <p:spPr>
          <a:xfrm>
            <a:off x="-5" y="-74"/>
            <a:ext cx="5029201" cy="77724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438" tIns="37719" rIns="75438" bIns="37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5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D568A-9900-5742-ADA2-D7F3C98E910C}"/>
              </a:ext>
            </a:extLst>
          </p:cNvPr>
          <p:cNvSpPr/>
          <p:nvPr userDrawn="1"/>
        </p:nvSpPr>
        <p:spPr>
          <a:xfrm>
            <a:off x="5029198" y="0"/>
            <a:ext cx="5029202" cy="7772400"/>
          </a:xfrm>
          <a:prstGeom prst="rect">
            <a:avLst/>
          </a:prstGeom>
          <a:solidFill>
            <a:srgbClr val="1C5731"/>
          </a:solidFill>
          <a:ln>
            <a:noFill/>
          </a:ln>
          <a:effectLst>
            <a:innerShdw blurRad="165100" dist="50800" dir="108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0BB610-E8A3-074E-9D82-75284B82B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489" y="3611373"/>
            <a:ext cx="3680222" cy="697569"/>
          </a:xfrm>
        </p:spPr>
        <p:txBody>
          <a:bodyPr/>
          <a:lstStyle>
            <a:lvl1pPr marL="0" indent="0">
              <a:buNone/>
              <a:defRPr sz="1485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 template; inform the reader about its content.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3984D6-0CE5-7D41-805D-BC0CD01D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88" y="2260943"/>
            <a:ext cx="3680222" cy="1264635"/>
          </a:xfrm>
        </p:spPr>
        <p:txBody>
          <a:bodyPr>
            <a:normAutofit/>
          </a:bodyPr>
          <a:lstStyle>
            <a:lvl1pPr marL="0" indent="0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7" name="Google Shape;175;p23">
            <a:extLst>
              <a:ext uri="{FF2B5EF4-FFF2-40B4-BE49-F238E27FC236}">
                <a16:creationId xmlns:a16="http://schemas.microsoft.com/office/drawing/2014/main" id="{678CAE8C-FF87-5F4C-A9F2-D741FF057424}"/>
              </a:ext>
            </a:extLst>
          </p:cNvPr>
          <p:cNvSpPr txBox="1">
            <a:spLocks/>
          </p:cNvSpPr>
          <p:nvPr userDrawn="1"/>
        </p:nvSpPr>
        <p:spPr>
          <a:xfrm>
            <a:off x="9412462" y="7177553"/>
            <a:ext cx="603570" cy="594773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9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" sz="99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B0310-C917-8A4C-83B9-130F2EC03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210" t="46050" r="1790"/>
          <a:stretch/>
        </p:blipFill>
        <p:spPr>
          <a:xfrm rot="10800000">
            <a:off x="0" y="5295568"/>
            <a:ext cx="5029198" cy="2476833"/>
          </a:xfrm>
          <a:prstGeom prst="rect">
            <a:avLst/>
          </a:prstGeom>
          <a:effectLst>
            <a:outerShdw blurRad="50800" dist="38100" dir="15300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D7BDC-E984-E047-803F-86DD0943D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542" y="6078932"/>
            <a:ext cx="3415245" cy="1563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DEEB4-1BF9-C443-A686-3391BDA59C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3928421" y="7076742"/>
            <a:ext cx="733850" cy="2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1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BB1D239-9C03-2348-B756-3196FEF888F4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7D8800C-AD21-8448-9505-D1EC837BD593}" type="datetime1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BE60DCC-BB57-9049-9801-5B25E52774BD}" type="datetime1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6A24E01-8497-224E-A532-7E5C6873CBCB}" type="datetime1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9F44D37-069C-314E-9F9D-6884D815DF23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8C397496-2346-CF41-9417-A7095903E416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260" y="7342221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32392-B9F4-8640-97DD-1DFE8B3D22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Connettore 1 4"/>
          <p:cNvCxnSpPr/>
          <p:nvPr userDrawn="1"/>
        </p:nvCxnSpPr>
        <p:spPr>
          <a:xfrm>
            <a:off x="488950" y="7223594"/>
            <a:ext cx="9080500" cy="0"/>
          </a:xfrm>
          <a:prstGeom prst="line">
            <a:avLst/>
          </a:prstGeom>
          <a:ln w="2540" cmpd="sng">
            <a:solidFill>
              <a:srgbClr val="0046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14936" y="7333174"/>
            <a:ext cx="5605462" cy="297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7342221"/>
            <a:ext cx="1201168" cy="291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94" y="7205472"/>
            <a:ext cx="121310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3E044-6B85-0744-AFFC-F55FB837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115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59F15-8865-2A44-9689-7FD2FE0F5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1730553"/>
            <a:ext cx="8675370" cy="527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EED4A-F0C6-7442-8B1F-7B80FFB06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DDFB-9ABF-2D40-AD17-35DFEC54330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473F3-4DD4-6944-87BD-C01BD3B5F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CBB46-11E5-C543-B6BD-044DE8EB8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21348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7809-0A66-8E47-8D53-0090CEC8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39" indent="-424339" algn="l" defTabSz="754380" rtl="0" eaLnBrk="1" latinLnBrk="0" hangingPunct="1">
        <a:lnSpc>
          <a:spcPct val="90000"/>
        </a:lnSpc>
        <a:spcBef>
          <a:spcPts val="825"/>
        </a:spcBef>
        <a:buClr>
          <a:srgbClr val="1C5731"/>
        </a:buClr>
        <a:buFont typeface="+mj-lt"/>
        <a:buAutoNum type="arabicPeriod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377190" algn="l" defTabSz="754380" rtl="0" eaLnBrk="1" latinLnBrk="0" hangingPunct="1">
        <a:lnSpc>
          <a:spcPct val="90000"/>
        </a:lnSpc>
        <a:spcBef>
          <a:spcPts val="413"/>
        </a:spcBef>
        <a:buClr>
          <a:srgbClr val="1C5731"/>
        </a:buClr>
        <a:buFont typeface="+mj-lt"/>
        <a:buAutoNum type="alphaLcPeriod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indent="-377190" algn="l" defTabSz="754380" rtl="0" eaLnBrk="1" latinLnBrk="0" hangingPunct="1">
        <a:lnSpc>
          <a:spcPct val="90000"/>
        </a:lnSpc>
        <a:spcBef>
          <a:spcPts val="413"/>
        </a:spcBef>
        <a:buClr>
          <a:srgbClr val="1C5731"/>
        </a:buClr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Clr>
          <a:srgbClr val="1C5731"/>
        </a:buClr>
        <a:buFont typeface="Wingdings" pitchFamily="2" charset="2"/>
        <a:buChar char="Ø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Clr>
          <a:srgbClr val="1C5731"/>
        </a:buClr>
        <a:buFont typeface="Courier New" panose="02070309020205020404" pitchFamily="49" charset="0"/>
        <a:buChar char="o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officecity@gmail.com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B6D6AC6-1DC5-5A72-1E0F-C9FBA630A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text, writing implement, stationary&#10;&#10;Description automatically generated">
            <a:extLst>
              <a:ext uri="{FF2B5EF4-FFF2-40B4-BE49-F238E27FC236}">
                <a16:creationId xmlns:a16="http://schemas.microsoft.com/office/drawing/2014/main" id="{6CD9CAFE-370E-2920-9353-57E51F967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058400" cy="72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0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D2C1B47-B6AD-4F5A-8966-28419C418155}"/>
              </a:ext>
            </a:extLst>
          </p:cNvPr>
          <p:cNvSpPr txBox="1"/>
          <p:nvPr/>
        </p:nvSpPr>
        <p:spPr>
          <a:xfrm>
            <a:off x="4557917" y="2571894"/>
            <a:ext cx="4654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Five bright, neon colors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 each of 5 neon colors in each 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 quality, latex-free eraser provides easy, clean corrections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Pre-sharpened to save you time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Exclusive #2 graphite formula provides extra smooth performance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PMA certified non-toxic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62CE1-0E33-48DE-8B65-5458BFC1C093}"/>
              </a:ext>
            </a:extLst>
          </p:cNvPr>
          <p:cNvSpPr txBox="1"/>
          <p:nvPr/>
        </p:nvSpPr>
        <p:spPr>
          <a:xfrm>
            <a:off x="4221969" y="1966051"/>
            <a:ext cx="3459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Refreshed with </a:t>
            </a:r>
            <a:r>
              <a:rPr lang="en-US" sz="2000" b="1" dirty="0">
                <a:solidFill>
                  <a:srgbClr val="FF0000"/>
                </a:solidFill>
              </a:rPr>
              <a:t>NEW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colors!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395" y="491602"/>
            <a:ext cx="2425314" cy="52116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5512" y="196845"/>
            <a:ext cx="9162107" cy="962317"/>
          </a:xfrm>
          <a:prstGeom prst="rect">
            <a:avLst/>
          </a:prstGeom>
        </p:spPr>
        <p:txBody>
          <a:bodyPr/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Ticonderoga® 10 Count Neon</a:t>
            </a:r>
            <a:br>
              <a:rPr lang="en-US" sz="3600" b="1" dirty="0">
                <a:latin typeface="+mn-lt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#2 Wood Case Pencil</a:t>
            </a:r>
            <a:endParaRPr lang="en-US" sz="36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40" y="4133459"/>
            <a:ext cx="881322" cy="19857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2CE1-0E33-48DE-8B65-5458BFC1C093}"/>
              </a:ext>
            </a:extLst>
          </p:cNvPr>
          <p:cNvSpPr txBox="1"/>
          <p:nvPr/>
        </p:nvSpPr>
        <p:spPr>
          <a:xfrm>
            <a:off x="176284" y="6234482"/>
            <a:ext cx="1012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62CE1-0E33-48DE-8B65-5458BFC1C093}"/>
              </a:ext>
            </a:extLst>
          </p:cNvPr>
          <p:cNvSpPr txBox="1"/>
          <p:nvPr/>
        </p:nvSpPr>
        <p:spPr>
          <a:xfrm>
            <a:off x="1829601" y="6232326"/>
            <a:ext cx="1012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</a:t>
            </a:r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04D7243F-DCB3-44C6-BEC5-705D05AA7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60961"/>
              </p:ext>
            </p:extLst>
          </p:nvPr>
        </p:nvGraphicFramePr>
        <p:xfrm>
          <a:off x="4851578" y="5838203"/>
          <a:ext cx="3950112" cy="10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5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197505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X13810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(786)-473-1828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67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12" y="256040"/>
            <a:ext cx="9162107" cy="962317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Ticonderoga® 18ct Neon</a:t>
            </a:r>
            <a:br>
              <a:rPr lang="en-US" sz="3600" b="1" dirty="0">
                <a:latin typeface="+mn-lt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#2 Wood Case Pencil</a:t>
            </a:r>
            <a:endParaRPr lang="en-US" sz="36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902AB-114C-4279-992B-793BAB23DF55}"/>
              </a:ext>
            </a:extLst>
          </p:cNvPr>
          <p:cNvSpPr txBox="1"/>
          <p:nvPr/>
        </p:nvSpPr>
        <p:spPr>
          <a:xfrm>
            <a:off x="3457197" y="2425190"/>
            <a:ext cx="6036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Five bright, neon colors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Neon, latex-free eraser matches barrel color and provides easy, clean corrections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Pre-sharpened to save you time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Exclusive #2 graphite formula provides extra smooth performance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PMA certified non-toxic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DA402-5608-4275-BC68-9A64E01AF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56" y="860488"/>
            <a:ext cx="1851008" cy="5622754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D02F934-CFFA-4E8F-88E9-014ED347A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56672"/>
              </p:ext>
            </p:extLst>
          </p:nvPr>
        </p:nvGraphicFramePr>
        <p:xfrm>
          <a:off x="4412673" y="5878792"/>
          <a:ext cx="3950112" cy="10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5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197505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X13018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(786)-473-1828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18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12" y="256040"/>
            <a:ext cx="9162107" cy="962317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Ticonderoga® 10ct tri-write Doodle</a:t>
            </a:r>
            <a:br>
              <a:rPr lang="en-US" sz="3600" b="1" dirty="0">
                <a:latin typeface="+mn-lt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#2 Wood Case Pencil</a:t>
            </a:r>
            <a:endParaRPr lang="en-US" sz="36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902AB-114C-4279-992B-793BAB23DF55}"/>
              </a:ext>
            </a:extLst>
          </p:cNvPr>
          <p:cNvSpPr txBox="1"/>
          <p:nvPr/>
        </p:nvSpPr>
        <p:spPr>
          <a:xfrm>
            <a:off x="3851082" y="2794272"/>
            <a:ext cx="5419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Triangle shape promotes proper grip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side has white stripe for personalizing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permanent marker for customizing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Exclusive #2 graphite formula provides extra smooth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 quality, latex-free eraser provides easy, clean corrections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PMA certified non-toxic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87844D-A82D-456E-9DDA-8CA32EB02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5647" y="3825408"/>
            <a:ext cx="4652315" cy="431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E956B0-2850-490A-9265-E67B3C291DF4}"/>
              </a:ext>
            </a:extLst>
          </p:cNvPr>
          <p:cNvSpPr txBox="1"/>
          <p:nvPr/>
        </p:nvSpPr>
        <p:spPr>
          <a:xfrm>
            <a:off x="3779198" y="2149646"/>
            <a:ext cx="541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Personalize your pencil!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65" y="1285093"/>
            <a:ext cx="2463338" cy="5323003"/>
          </a:xfrm>
          <a:prstGeom prst="rect">
            <a:avLst/>
          </a:prstGeom>
        </p:spPr>
      </p:pic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59F1E56-C7D1-480E-9986-66991706C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19459"/>
              </p:ext>
            </p:extLst>
          </p:nvPr>
        </p:nvGraphicFramePr>
        <p:xfrm>
          <a:off x="4196363" y="5974274"/>
          <a:ext cx="3950112" cy="10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5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197505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X13110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(786)-473-1828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48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F902AB-114C-4279-992B-793BAB23DF55}"/>
              </a:ext>
            </a:extLst>
          </p:cNvPr>
          <p:cNvSpPr txBox="1"/>
          <p:nvPr/>
        </p:nvSpPr>
        <p:spPr>
          <a:xfrm>
            <a:off x="4265190" y="2053059"/>
            <a:ext cx="4775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Highest quality, economically priced pencils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Cased in 100% real non-rainforest 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Quality graphite core for smooth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Latex-free erasers for easy, clean corrections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PMA Certified non-toxic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12 pencils per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5512" y="256040"/>
            <a:ext cx="9162107" cy="962317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Dixon® #2 Yellow Economy Pencils, 12 ct.</a:t>
            </a:r>
            <a:endParaRPr lang="en-US" sz="36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62CE1-0E33-48DE-8B65-5458BFC1C093}"/>
              </a:ext>
            </a:extLst>
          </p:cNvPr>
          <p:cNvSpPr txBox="1"/>
          <p:nvPr/>
        </p:nvSpPr>
        <p:spPr>
          <a:xfrm>
            <a:off x="514510" y="6571597"/>
            <a:ext cx="2814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 Packaging Coming Soon</a:t>
            </a:r>
          </a:p>
        </p:txBody>
      </p:sp>
      <p:pic>
        <p:nvPicPr>
          <p:cNvPr id="4" name="Picture 3" descr="Qr code&#10;&#10;Description automatically generated with low confidence">
            <a:extLst>
              <a:ext uri="{FF2B5EF4-FFF2-40B4-BE49-F238E27FC236}">
                <a16:creationId xmlns:a16="http://schemas.microsoft.com/office/drawing/2014/main" id="{8AA018D6-6ECF-48D1-AD22-83CC11A4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7" y="1110034"/>
            <a:ext cx="1495530" cy="5112922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C2DE2343-3A3D-4C3A-B9EC-7D0664CC5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83721" y="2801519"/>
            <a:ext cx="5112921" cy="1710272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D7160C59-5D2E-4380-85D1-FAF569955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92132"/>
              </p:ext>
            </p:extLst>
          </p:nvPr>
        </p:nvGraphicFramePr>
        <p:xfrm>
          <a:off x="4343848" y="5426732"/>
          <a:ext cx="3950112" cy="10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5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197505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X14402X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(786)-473-1828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08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12" y="256040"/>
            <a:ext cx="9162107" cy="962317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Ticonderoga® 1ct </a:t>
            </a:r>
            <a:r>
              <a:rPr lang="en-US" sz="3600" b="1" dirty="0" err="1">
                <a:latin typeface="+mn-lt"/>
              </a:rPr>
              <a:t>RediMark</a:t>
            </a:r>
            <a:r>
              <a:rPr lang="en-US" sz="3600" b="1" dirty="0">
                <a:latin typeface="+mn-lt"/>
              </a:rPr>
              <a:t>® Jumbo Permanent Marker</a:t>
            </a:r>
            <a:endParaRPr lang="en-US" sz="36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902AB-114C-4279-992B-793BAB23DF55}"/>
              </a:ext>
            </a:extLst>
          </p:cNvPr>
          <p:cNvSpPr txBox="1"/>
          <p:nvPr/>
        </p:nvSpPr>
        <p:spPr>
          <a:xfrm>
            <a:off x="4322069" y="2581253"/>
            <a:ext cx="5419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Marks on almost anything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Oversized chisel tip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bold marks for easy and quick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Fast drying, permanent black ink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1ct blister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6 blister cards per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AP Certified Non-toxic</a:t>
            </a:r>
          </a:p>
        </p:txBody>
      </p:sp>
      <p:pic>
        <p:nvPicPr>
          <p:cNvPr id="1026" name="Picture 2" descr="https://images.salsify.com/image/upload/s--Co7PFsg1--/c_limit,cs_srgb,h_600,w_600/wj8vefxzivbasxluyo9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96" y="4886094"/>
            <a:ext cx="2166385" cy="21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56910" y="3093274"/>
            <a:ext cx="4259548" cy="979933"/>
          </a:xfrm>
          <a:prstGeom prst="rect">
            <a:avLst/>
          </a:prstGeom>
        </p:spPr>
      </p:pic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1134F1A-FAE1-4D2B-948F-16A006C55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90817"/>
              </p:ext>
            </p:extLst>
          </p:nvPr>
        </p:nvGraphicFramePr>
        <p:xfrm>
          <a:off x="4864957" y="5898457"/>
          <a:ext cx="3950112" cy="10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5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197505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X87021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(786)-473-1828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76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029200" y="2576119"/>
            <a:ext cx="4449487" cy="2887132"/>
          </a:xfrm>
        </p:spPr>
        <p:txBody>
          <a:bodyPr>
            <a:noAutofit/>
          </a:bodyPr>
          <a:lstStyle/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2800" b="1" i="1" u="none" strike="noStrike" dirty="0">
                <a:effectLst/>
              </a:rPr>
              <a:t>Office City of Miami</a:t>
            </a:r>
          </a:p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2800" b="1" i="1" u="none" strike="noStrike" dirty="0">
                <a:effectLst/>
              </a:rPr>
              <a:t>9349 Dominican Drive</a:t>
            </a:r>
          </a:p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2800" b="1" i="1" u="none" strike="noStrike" dirty="0">
                <a:effectLst/>
              </a:rPr>
              <a:t>Miami, Florida 33189</a:t>
            </a:r>
            <a:endParaRPr lang="en-US" sz="2800" b="1" i="1" dirty="0"/>
          </a:p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2800" b="1" i="1" u="none" strike="noStrike" kern="1200" dirty="0">
                <a:effectLst/>
              </a:rPr>
              <a:t>Phone (786)-473-1828</a:t>
            </a:r>
          </a:p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2800" b="1" i="0" u="sng" strike="noStrike" kern="120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officecity@gmail.com</a:t>
            </a:r>
            <a:endParaRPr lang="en-US" sz="2800" b="1" i="0" u="none" strike="noStrike" dirty="0">
              <a:effectLst/>
            </a:endParaRPr>
          </a:p>
          <a:p>
            <a:pPr marL="0" indent="0">
              <a:buNone/>
            </a:pPr>
            <a:endParaRPr lang="en-US" sz="2800" b="1" i="1" u="none" strike="noStrike" dirty="0">
              <a:effectLst/>
            </a:endParaRPr>
          </a:p>
          <a:p>
            <a:pPr marL="282893" indent="-282893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221AEA-A108-BE1A-9D4E-85E5FBA9B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639" y="303125"/>
            <a:ext cx="5007122" cy="914400"/>
          </a:xfrm>
          <a:prstGeom prst="rect">
            <a:avLst/>
          </a:prstGeom>
        </p:spPr>
      </p:pic>
      <p:pic>
        <p:nvPicPr>
          <p:cNvPr id="15" name="Picture 2" descr="Business Links">
            <a:extLst>
              <a:ext uri="{FF2B5EF4-FFF2-40B4-BE49-F238E27FC236}">
                <a16:creationId xmlns:a16="http://schemas.microsoft.com/office/drawing/2014/main" id="{FA5CAC86-61F1-5350-594D-1A5CC088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48" y="5971262"/>
            <a:ext cx="450937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est Selling Prices">
            <a:extLst>
              <a:ext uri="{FF2B5EF4-FFF2-40B4-BE49-F238E27FC236}">
                <a16:creationId xmlns:a16="http://schemas.microsoft.com/office/drawing/2014/main" id="{A928C75F-A139-0A23-21B2-DD5E0E04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20" y="3059565"/>
            <a:ext cx="3288409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7AB98B-4A25-7AF0-2C19-781D30C98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48" y="7036808"/>
            <a:ext cx="1065018" cy="6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2" b="12202"/>
          <a:stretch/>
        </p:blipFill>
        <p:spPr>
          <a:xfrm>
            <a:off x="0" y="0"/>
            <a:ext cx="10058400" cy="7276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80345">
            <a:off x="1454867" y="2545576"/>
            <a:ext cx="3557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Pencils &amp; Markers</a:t>
            </a:r>
          </a:p>
          <a:p>
            <a:pPr algn="ctr"/>
            <a:r>
              <a:rPr lang="en-US" sz="3200" b="1" dirty="0"/>
              <a:t>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0391">
            <a:off x="790002" y="1001138"/>
            <a:ext cx="4095690" cy="11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9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36ct Ticonderoga® My First Pencils with Eraser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4257296" y="2453105"/>
            <a:ext cx="4704919" cy="3041524"/>
          </a:xfrm>
        </p:spPr>
        <p:txBody>
          <a:bodyPr>
            <a:normAutofit fontScale="92500" lnSpcReduction="10000"/>
          </a:bodyPr>
          <a:lstStyle/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1980" dirty="0"/>
              <a:t>Large size diameter (13/32") is ideal for children in the early stages of their writing development</a:t>
            </a:r>
          </a:p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1980" dirty="0"/>
              <a:t>Exclusive #2 graphite formula provides extra smooth performance</a:t>
            </a:r>
          </a:p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1980" dirty="0"/>
              <a:t>Top quality, latex-free eraser provides easy, clean corrections</a:t>
            </a:r>
          </a:p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1980" dirty="0"/>
              <a:t>Made with premium wood from responsibly managed forests</a:t>
            </a:r>
          </a:p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1980" dirty="0"/>
              <a:t>PMA certified non-toxic</a:t>
            </a:r>
          </a:p>
          <a:p>
            <a:pPr marL="282893" indent="-282893">
              <a:buFont typeface="Arial" panose="020B0604020202020204" pitchFamily="34" charset="0"/>
              <a:buChar char="•"/>
            </a:pPr>
            <a:r>
              <a:rPr lang="en-US" sz="1980" dirty="0"/>
              <a:t>36 pencils per 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8" y="2010445"/>
            <a:ext cx="3322227" cy="495456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149214-C8DE-4243-9CB4-90EC78130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95963"/>
              </p:ext>
            </p:extLst>
          </p:nvPr>
        </p:nvGraphicFramePr>
        <p:xfrm>
          <a:off x="4629424" y="6043441"/>
          <a:ext cx="3950112" cy="68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5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197505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X33336X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officecity@gmail.com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66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12" y="196845"/>
            <a:ext cx="9162107" cy="962317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Ticonderoga® My First Pencil, 12 Count</a:t>
            </a:r>
            <a:br>
              <a:rPr lang="en-US" sz="3600" b="1" dirty="0">
                <a:latin typeface="+mn-lt"/>
              </a:rPr>
            </a:br>
            <a:endParaRPr lang="en-US" sz="36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336AC-3F25-4836-AC56-7F165A1B561C}"/>
              </a:ext>
            </a:extLst>
          </p:cNvPr>
          <p:cNvSpPr txBox="1"/>
          <p:nvPr/>
        </p:nvSpPr>
        <p:spPr>
          <a:xfrm>
            <a:off x="4771553" y="1423759"/>
            <a:ext cx="44564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Larger diameter for children in the early stages of their writing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Exclusive graphite formula provides extra smooth performance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Pre-sharpened to save you time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Larger top quality, latex-free eraser provides easy, clean, smudge free corrections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PMA certified non-toxic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Made with premium wood from responsibly managed forests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12 pencils per box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7A63B11-9DCD-4662-8F2A-DE9C7D389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86883"/>
              </p:ext>
            </p:extLst>
          </p:nvPr>
        </p:nvGraphicFramePr>
        <p:xfrm>
          <a:off x="5277912" y="6076753"/>
          <a:ext cx="3950112" cy="10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5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197505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X33312X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(786)-473-1828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F1ADA34B-397E-46EE-A7D3-D3B3649E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25" y="1718506"/>
            <a:ext cx="4456471" cy="4456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A9959F-AC37-4059-8A5B-865D0D1CEF88}"/>
              </a:ext>
            </a:extLst>
          </p:cNvPr>
          <p:cNvSpPr txBox="1"/>
          <p:nvPr/>
        </p:nvSpPr>
        <p:spPr>
          <a:xfrm>
            <a:off x="1191649" y="1054427"/>
            <a:ext cx="381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Top selling new product </a:t>
            </a:r>
          </a:p>
        </p:txBody>
      </p:sp>
    </p:spTree>
    <p:extLst>
      <p:ext uri="{BB962C8B-B14F-4D97-AF65-F5344CB8AC3E}">
        <p14:creationId xmlns:p14="http://schemas.microsoft.com/office/powerpoint/2010/main" val="172864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12" y="196845"/>
            <a:ext cx="9162107" cy="962317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Ticonderoga® 96 Count</a:t>
            </a:r>
            <a:br>
              <a:rPr lang="en-US" sz="3600" b="1" dirty="0">
                <a:latin typeface="+mn-lt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#2 Wood Case Pencil</a:t>
            </a:r>
            <a:endParaRPr lang="en-US" sz="36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336AC-3F25-4836-AC56-7F165A1B561C}"/>
              </a:ext>
            </a:extLst>
          </p:cNvPr>
          <p:cNvSpPr txBox="1"/>
          <p:nvPr/>
        </p:nvSpPr>
        <p:spPr>
          <a:xfrm>
            <a:off x="4924784" y="2086855"/>
            <a:ext cx="45883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Our #1 Best Seller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Exclusive #2 graphite formula provides extra smooth performance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Pre-sharpened to save you time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 quality, latex-free eraser provides easy, clean corrections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PMA certified non-toxic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Made with premium wood from responsibly managed forests</a:t>
            </a:r>
          </a:p>
        </p:txBody>
      </p:sp>
      <p:pic>
        <p:nvPicPr>
          <p:cNvPr id="7" name="Picture 6" descr="A picture containing text, writing implement, stationary&#10;&#10;Description automatically generated">
            <a:extLst>
              <a:ext uri="{FF2B5EF4-FFF2-40B4-BE49-F238E27FC236}">
                <a16:creationId xmlns:a16="http://schemas.microsoft.com/office/drawing/2014/main" id="{19E153A8-6DCA-4705-A169-79420651A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50" y="1484671"/>
            <a:ext cx="4444181" cy="444418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42B65CE-ED51-49B3-9C4E-53293980C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89578"/>
              </p:ext>
            </p:extLst>
          </p:nvPr>
        </p:nvGraphicFramePr>
        <p:xfrm>
          <a:off x="5386067" y="5693107"/>
          <a:ext cx="4201552" cy="10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77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210077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X13872X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(786)-473-1828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49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12" y="196845"/>
            <a:ext cx="9162107" cy="962317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Ticonderoga® 12 Count</a:t>
            </a:r>
            <a:br>
              <a:rPr lang="en-US" sz="3600" b="1" dirty="0">
                <a:latin typeface="+mn-lt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#2 Wood Case Pencil</a:t>
            </a:r>
            <a:endParaRPr lang="en-US" sz="36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75923B-1231-4BDA-AA23-69343AB4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17" y="1554726"/>
            <a:ext cx="4662948" cy="4662948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8679CC2-E9B4-4A73-9079-C980E59AC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17684"/>
              </p:ext>
            </p:extLst>
          </p:nvPr>
        </p:nvGraphicFramePr>
        <p:xfrm>
          <a:off x="5386067" y="5693107"/>
          <a:ext cx="3950112" cy="10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5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197505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X13806X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(786)-473-1828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F7AFA7-5FD4-4919-B10E-E23F6D63C14A}"/>
              </a:ext>
            </a:extLst>
          </p:cNvPr>
          <p:cNvSpPr txBox="1"/>
          <p:nvPr/>
        </p:nvSpPr>
        <p:spPr>
          <a:xfrm>
            <a:off x="4572000" y="1700981"/>
            <a:ext cx="49259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Our number 2 top selling pencil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Exclusive #2 graphite formula provides extra smooth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Pre-sharpened to save you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quality, latex-free eraser provides easy, clean corrections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Made from premium wood from responsibly maintained forests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PMA Certified non-toxic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1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12" y="196845"/>
            <a:ext cx="9162107" cy="962317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Ticonderoga® 24 Count</a:t>
            </a:r>
            <a:br>
              <a:rPr lang="en-US" sz="3600" b="1" dirty="0">
                <a:latin typeface="+mn-lt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#2 Wood Case Pencil</a:t>
            </a:r>
            <a:endParaRPr lang="en-US" sz="36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336AC-3F25-4836-AC56-7F165A1B561C}"/>
              </a:ext>
            </a:extLst>
          </p:cNvPr>
          <p:cNvSpPr txBox="1"/>
          <p:nvPr/>
        </p:nvSpPr>
        <p:spPr>
          <a:xfrm>
            <a:off x="5436789" y="1978717"/>
            <a:ext cx="4311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Our number 3 top selling pencil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Exclusive #2 graphite formula provides extra smooth performance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 quality, latex-free eraser provides easy, clean corrections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PMA certified non-toxic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Made with premium wood from responsibly managed forests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7A63B11-9DCD-4662-8F2A-DE9C7D389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49605"/>
              </p:ext>
            </p:extLst>
          </p:nvPr>
        </p:nvGraphicFramePr>
        <p:xfrm>
          <a:off x="5637507" y="5948934"/>
          <a:ext cx="3950112" cy="10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5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197505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X13924X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(786)-473-1828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writing implement&#10;&#10;Description automatically generated">
            <a:extLst>
              <a:ext uri="{FF2B5EF4-FFF2-40B4-BE49-F238E27FC236}">
                <a16:creationId xmlns:a16="http://schemas.microsoft.com/office/drawing/2014/main" id="{08BCDB02-2B7C-4347-81CF-551DFC29B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6" y="1353164"/>
            <a:ext cx="5066071" cy="50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7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12" y="196845"/>
            <a:ext cx="9162107" cy="962317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Ticonderoga® 60 Count</a:t>
            </a:r>
            <a:br>
              <a:rPr lang="en-US" sz="3600" b="1" dirty="0">
                <a:latin typeface="+mn-lt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#2 Wood Case Pencil</a:t>
            </a:r>
            <a:endParaRPr lang="en-US" sz="36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336AC-3F25-4836-AC56-7F165A1B561C}"/>
              </a:ext>
            </a:extLst>
          </p:cNvPr>
          <p:cNvSpPr txBox="1"/>
          <p:nvPr/>
        </p:nvSpPr>
        <p:spPr>
          <a:xfrm>
            <a:off x="3808361" y="2100395"/>
            <a:ext cx="5419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Exclusive #2 graphite formula provides extra smooth performance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Pre-sharpened to save you time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 quality, latex-free eraser provides easy, clean corrections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PMA certified non-toxic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Made with premium wood from responsibly managed forests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73431-7E48-4353-8B43-ECC937B7D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6" y="1229032"/>
            <a:ext cx="2501178" cy="476081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7A63B11-9DCD-4662-8F2A-DE9C7D389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17846"/>
              </p:ext>
            </p:extLst>
          </p:nvPr>
        </p:nvGraphicFramePr>
        <p:xfrm>
          <a:off x="4543136" y="5781785"/>
          <a:ext cx="3950112" cy="10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56">
                  <a:extLst>
                    <a:ext uri="{9D8B030D-6E8A-4147-A177-3AD203B41FA5}">
                      <a16:colId xmlns:a16="http://schemas.microsoft.com/office/drawing/2014/main" val="2897206208"/>
                    </a:ext>
                  </a:extLst>
                </a:gridCol>
                <a:gridCol w="1975056">
                  <a:extLst>
                    <a:ext uri="{9D8B030D-6E8A-4147-A177-3AD203B41FA5}">
                      <a16:colId xmlns:a16="http://schemas.microsoft.com/office/drawing/2014/main" val="420353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SKU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City of Miami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X13060X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(786)-473-1828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5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8215</TotalTime>
  <Words>739</Words>
  <Application>Microsoft Office PowerPoint</Application>
  <PresentationFormat>Custom</PresentationFormat>
  <Paragraphs>145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Calibri Regular</vt:lpstr>
      <vt:lpstr>Courier New</vt:lpstr>
      <vt:lpstr>Georgia</vt:lpstr>
      <vt:lpstr>Wingdings</vt:lpstr>
      <vt:lpstr>Office Theme</vt:lpstr>
      <vt:lpstr>1_Office Theme</vt:lpstr>
      <vt:lpstr>PowerPoint Presentation</vt:lpstr>
      <vt:lpstr> </vt:lpstr>
      <vt:lpstr>PowerPoint Presentation</vt:lpstr>
      <vt:lpstr>36ct Ticonderoga® My First Pencils with Eraser</vt:lpstr>
      <vt:lpstr>Ticonderoga® My First Pencil, 12 Count </vt:lpstr>
      <vt:lpstr>Ticonderoga® 96 Count #2 Wood Case Pencil</vt:lpstr>
      <vt:lpstr>Ticonderoga® 12 Count #2 Wood Case Pencil</vt:lpstr>
      <vt:lpstr>Ticonderoga® 24 Count #2 Wood Case Pencil</vt:lpstr>
      <vt:lpstr>Ticonderoga® 60 Count #2 Wood Case Pencil</vt:lpstr>
      <vt:lpstr>PowerPoint Presentation</vt:lpstr>
      <vt:lpstr>Ticonderoga® 18ct Neon #2 Wood Case Pencil</vt:lpstr>
      <vt:lpstr>Ticonderoga® 10ct tri-write Doodle #2 Wood Case Pencil</vt:lpstr>
      <vt:lpstr>Dixon® #2 Yellow Economy Pencils, 12 ct.</vt:lpstr>
      <vt:lpstr>Ticonderoga® 1ct RediMark® Jumbo Permanent Marker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TUBITO</dc:creator>
  <cp:lastModifiedBy>Charles Forsythe</cp:lastModifiedBy>
  <cp:revision>474</cp:revision>
  <cp:lastPrinted>2021-05-24T18:23:22Z</cp:lastPrinted>
  <dcterms:created xsi:type="dcterms:W3CDTF">2017-08-08T13:37:14Z</dcterms:created>
  <dcterms:modified xsi:type="dcterms:W3CDTF">2025-06-10T14:20:10Z</dcterms:modified>
</cp:coreProperties>
</file>